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65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77" r:id="rId11"/>
    <p:sldId id="278" r:id="rId12"/>
    <p:sldId id="282" r:id="rId13"/>
    <p:sldId id="267" r:id="rId14"/>
    <p:sldId id="280" r:id="rId15"/>
    <p:sldId id="268" r:id="rId16"/>
    <p:sldId id="269" r:id="rId17"/>
    <p:sldId id="270" r:id="rId18"/>
    <p:sldId id="266" r:id="rId19"/>
    <p:sldId id="271" r:id="rId20"/>
    <p:sldId id="272" r:id="rId21"/>
    <p:sldId id="273" r:id="rId22"/>
    <p:sldId id="274" r:id="rId23"/>
    <p:sldId id="275" r:id="rId24"/>
    <p:sldId id="276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D941C242-3BE1-4360-B887-ABDF7F5BC1D3}">
          <p14:sldIdLst>
            <p14:sldId id="256"/>
            <p14:sldId id="265"/>
            <p14:sldId id="258"/>
            <p14:sldId id="257"/>
            <p14:sldId id="259"/>
            <p14:sldId id="260"/>
            <p14:sldId id="261"/>
            <p14:sldId id="262"/>
            <p14:sldId id="263"/>
            <p14:sldId id="277"/>
            <p14:sldId id="278"/>
            <p14:sldId id="282"/>
            <p14:sldId id="267"/>
            <p14:sldId id="280"/>
            <p14:sldId id="268"/>
            <p14:sldId id="269"/>
            <p14:sldId id="270"/>
            <p14:sldId id="266"/>
            <p14:sldId id="271"/>
            <p14:sldId id="272"/>
            <p14:sldId id="273"/>
            <p14:sldId id="274"/>
            <p14:sldId id="275"/>
            <p14:sldId id="276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C5FF"/>
    <a:srgbClr val="2012D6"/>
    <a:srgbClr val="7B7E08"/>
    <a:srgbClr val="F2B800"/>
    <a:srgbClr val="D2A000"/>
    <a:srgbClr val="00AC4E"/>
    <a:srgbClr val="212D1F"/>
    <a:srgbClr val="8DE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91" autoAdjust="0"/>
    <p:restoredTop sz="86475" autoAdjust="0"/>
  </p:normalViewPr>
  <p:slideViewPr>
    <p:cSldViewPr>
      <p:cViewPr varScale="1">
        <p:scale>
          <a:sx n="55" d="100"/>
          <a:sy n="55" d="100"/>
        </p:scale>
        <p:origin x="50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70" d="100"/>
          <a:sy n="70" d="100"/>
        </p:scale>
        <p:origin x="-328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R35RD9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ylR6r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wFwDZW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pUOIPX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y249J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RjagBp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RjagBp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srAgC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ylR6r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ylR6r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R35RD9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ylR6r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wFwDZW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pUOIPX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y249J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RjagBp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RjagBp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srAgC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ylR6r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ylR6r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Єдності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магазину «Асортимент»)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1,51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200 м, залізниця – 48 км, електрика – 300 м, газ – 100 м,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вода – 100 м, каналізація – 600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https://bit.ly/3R35RD9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rgbClr val="00AC4E">
            <a:alpha val="73000"/>
          </a:srgb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D4FAEA04-B63C-4997-B241-D643BBFECB91}" type="presOf" srcId="{974674F9-6C6F-44B0-9FAF-8F5091229E0E}" destId="{DF1D1B57-0862-4124-8D1E-F60C7D9F81F2}" srcOrd="0" destOrd="0" presId="urn:microsoft.com/office/officeart/2005/8/layout/hList7"/>
    <dgm:cxn modelId="{5AE9F122-EE7D-4CA3-B3C4-CDCA06E0F917}" type="presOf" srcId="{4B7BCEFC-4F7F-45D6-BA5D-5F38784815BE}" destId="{FA059764-9C0D-4EB9-9DBB-19B9AC7442A5}" srcOrd="0" destOrd="0" presId="urn:microsoft.com/office/officeart/2005/8/layout/hList7"/>
    <dgm:cxn modelId="{3FCFC428-AED4-4456-B5A7-D0CFC0F71CA9}" type="presOf" srcId="{18A90B35-7FFC-41CF-BF81-E0503F5754A9}" destId="{59A9BFC5-6109-4F34-A30A-B71C8EDA88EC}" srcOrd="0" destOrd="0" presId="urn:microsoft.com/office/officeart/2005/8/layout/hList7"/>
    <dgm:cxn modelId="{C7CD2B29-247C-4BCB-9953-41DAF4B852AE}" type="presOf" srcId="{3F0D818D-B1AE-4929-ACEC-E3C5D3D25692}" destId="{75E20B02-7C59-4B2E-B66B-2065CFC48531}" srcOrd="0" destOrd="0" presId="urn:microsoft.com/office/officeart/2005/8/layout/hList7"/>
    <dgm:cxn modelId="{72887031-5C28-440B-9F3E-436E7454433B}" type="presOf" srcId="{661F1529-FF51-4C36-83BF-7AEABD3507EF}" destId="{9010EB86-885A-45DC-957F-9802B8F01CA9}" srcOrd="0" destOrd="0" presId="urn:microsoft.com/office/officeart/2005/8/layout/hList7"/>
    <dgm:cxn modelId="{47F7FB40-CF00-4117-BB82-DB60E58803D1}" type="presOf" srcId="{974674F9-6C6F-44B0-9FAF-8F5091229E0E}" destId="{ECE76558-217E-4E3F-9477-6965B0F0542B}" srcOrd="1" destOrd="0" presId="urn:microsoft.com/office/officeart/2005/8/layout/hList7"/>
    <dgm:cxn modelId="{22F3005C-0077-49CF-926D-870934CF37BF}" type="presOf" srcId="{5E2AF3A2-2217-411E-BE71-5DA8447DE3B4}" destId="{342067AF-3EED-4C0C-AD5C-D81B6AB2AE0D}" srcOrd="1" destOrd="0" presId="urn:microsoft.com/office/officeart/2005/8/layout/hList7"/>
    <dgm:cxn modelId="{2E142C4B-54FF-49FE-A77F-CE2B200EE0C8}" type="presOf" srcId="{B0619415-C572-4BBE-ABA9-CCA0DA32C42B}" destId="{058855A5-E38F-4AB5-B96D-12F3B1A31ACE}" srcOrd="1" destOrd="0" presId="urn:microsoft.com/office/officeart/2005/8/layout/hList7"/>
    <dgm:cxn modelId="{0D0A3777-B4EE-4B07-9194-3A6AFA2083C9}" type="presOf" srcId="{A70AFBC8-9256-40D1-AD19-B4186D185DCD}" destId="{8D166127-CC37-450F-B5FD-4AEDB25387CC}" srcOrd="0" destOrd="0" presId="urn:microsoft.com/office/officeart/2005/8/layout/hList7"/>
    <dgm:cxn modelId="{75656280-8960-4603-A5FB-5CCA781FBDA0}" type="presOf" srcId="{87DBF216-2BB6-41BC-B402-02B1162C7067}" destId="{67D6ED0A-10CB-43EB-9ACD-5262724421B4}" srcOrd="0" destOrd="0" presId="urn:microsoft.com/office/officeart/2005/8/layout/hList7"/>
    <dgm:cxn modelId="{F910E187-67CC-4CE2-B164-CB5460322C1A}" type="presOf" srcId="{18A90B35-7FFC-41CF-BF81-E0503F5754A9}" destId="{A3C821BF-0601-4F35-9242-5E2BC8FF81F9}" srcOrd="1" destOrd="0" presId="urn:microsoft.com/office/officeart/2005/8/layout/hList7"/>
    <dgm:cxn modelId="{1C00E687-8C84-4131-9FA8-397AFECCD4DD}" type="presOf" srcId="{5E2AF3A2-2217-411E-BE71-5DA8447DE3B4}" destId="{9DCAF3A4-3106-46BE-A4D4-9635D68C799E}" srcOrd="0" destOrd="0" presId="urn:microsoft.com/office/officeart/2005/8/layout/hList7"/>
    <dgm:cxn modelId="{AFAB408B-281A-4A06-960E-16750B27520C}" type="presOf" srcId="{1C5A12F3-08C0-4309-A4BF-D62FFFB738D0}" destId="{FF1C542A-37B9-440D-B678-5320DC60295F}" srcOrd="0" destOrd="0" presId="urn:microsoft.com/office/officeart/2005/8/layout/hList7"/>
    <dgm:cxn modelId="{FE5FE28C-EDC8-4F17-B6C9-12BA0CD6BF8C}" type="presOf" srcId="{B0619415-C572-4BBE-ABA9-CCA0DA32C42B}" destId="{0D0B842F-30BF-4EAD-997D-4527EA98364E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F6BAB6C1-DAF7-467E-AD57-8413205649A1}" type="presOf" srcId="{89568920-4AB6-4F2F-8745-DFC12A9A8D38}" destId="{E31203BC-1BC3-430A-B40F-03A98D14A0D5}" srcOrd="0" destOrd="0" presId="urn:microsoft.com/office/officeart/2005/8/layout/hList7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8DA2D2E4-97BC-48BC-9639-76BE833ED7F1}" type="presOf" srcId="{A70AFBC8-9256-40D1-AD19-B4186D185DCD}" destId="{2F4E8667-C0FF-4800-86D8-993A21F31EB4}" srcOrd="1" destOrd="0" presId="urn:microsoft.com/office/officeart/2005/8/layout/hList7"/>
    <dgm:cxn modelId="{13D2FAEC-4CF8-41FC-AF7B-F9FFAC1927FF}" type="presOf" srcId="{1C5A12F3-08C0-4309-A4BF-D62FFFB738D0}" destId="{3DB1FAC1-0C95-4152-A8EC-679D0B1CAE52}" srcOrd="1" destOrd="0" presId="urn:microsoft.com/office/officeart/2005/8/layout/hList7"/>
    <dgm:cxn modelId="{ADA43EFF-3E6F-4A4E-9EEC-0230D983AC00}" type="presOf" srcId="{77F58608-26FA-44B4-9A68-6A43CF2FC1E9}" destId="{B3D0CDAB-97F8-40A9-8CD6-77CD772BCD09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71E0C27A-E26A-454B-8C1D-19580E741E08}" type="presParOf" srcId="{67D6ED0A-10CB-43EB-9ACD-5262724421B4}" destId="{496F6E5E-A4D7-4D1B-9501-BD46233F4140}" srcOrd="0" destOrd="0" presId="urn:microsoft.com/office/officeart/2005/8/layout/hList7"/>
    <dgm:cxn modelId="{3D5004EC-0146-49E1-85BF-FC537AF729C0}" type="presParOf" srcId="{67D6ED0A-10CB-43EB-9ACD-5262724421B4}" destId="{A141EF13-E90B-48DE-9850-4868C0E8B091}" srcOrd="1" destOrd="0" presId="urn:microsoft.com/office/officeart/2005/8/layout/hList7"/>
    <dgm:cxn modelId="{F9403DA2-E765-4E42-88D4-0D3656AF0BDC}" type="presParOf" srcId="{A141EF13-E90B-48DE-9850-4868C0E8B091}" destId="{5996E7AA-9F70-4B84-AB22-83BA494C9365}" srcOrd="0" destOrd="0" presId="urn:microsoft.com/office/officeart/2005/8/layout/hList7"/>
    <dgm:cxn modelId="{5CA07BC0-5C78-4EBE-A572-B681736FC77D}" type="presParOf" srcId="{5996E7AA-9F70-4B84-AB22-83BA494C9365}" destId="{59A9BFC5-6109-4F34-A30A-B71C8EDA88EC}" srcOrd="0" destOrd="0" presId="urn:microsoft.com/office/officeart/2005/8/layout/hList7"/>
    <dgm:cxn modelId="{90903256-F45F-4D76-A6D7-7D6EB5E16BB3}" type="presParOf" srcId="{5996E7AA-9F70-4B84-AB22-83BA494C9365}" destId="{A3C821BF-0601-4F35-9242-5E2BC8FF81F9}" srcOrd="1" destOrd="0" presId="urn:microsoft.com/office/officeart/2005/8/layout/hList7"/>
    <dgm:cxn modelId="{E7E51C05-C54D-4084-A009-B38E25E1558B}" type="presParOf" srcId="{5996E7AA-9F70-4B84-AB22-83BA494C9365}" destId="{70484561-3FD9-4E05-886B-DFB9368D8984}" srcOrd="2" destOrd="0" presId="urn:microsoft.com/office/officeart/2005/8/layout/hList7"/>
    <dgm:cxn modelId="{8E70E050-F060-492C-9620-CEC91CFE21B7}" type="presParOf" srcId="{5996E7AA-9F70-4B84-AB22-83BA494C9365}" destId="{933FA7F6-8A84-4CA3-AF98-0F1B0423F3C5}" srcOrd="3" destOrd="0" presId="urn:microsoft.com/office/officeart/2005/8/layout/hList7"/>
    <dgm:cxn modelId="{8332E656-6846-48C3-8DE4-3E298909D753}" type="presParOf" srcId="{A141EF13-E90B-48DE-9850-4868C0E8B091}" destId="{E31203BC-1BC3-430A-B40F-03A98D14A0D5}" srcOrd="1" destOrd="0" presId="urn:microsoft.com/office/officeart/2005/8/layout/hList7"/>
    <dgm:cxn modelId="{C6BDAC9B-2471-41F1-86BE-C45A3F638AE9}" type="presParOf" srcId="{A141EF13-E90B-48DE-9850-4868C0E8B091}" destId="{BBB22277-6A79-4162-9645-6D4D848614C4}" srcOrd="2" destOrd="0" presId="urn:microsoft.com/office/officeart/2005/8/layout/hList7"/>
    <dgm:cxn modelId="{81A0FF6D-7500-4495-8BAA-EB6DBA3E627A}" type="presParOf" srcId="{BBB22277-6A79-4162-9645-6D4D848614C4}" destId="{DF1D1B57-0862-4124-8D1E-F60C7D9F81F2}" srcOrd="0" destOrd="0" presId="urn:microsoft.com/office/officeart/2005/8/layout/hList7"/>
    <dgm:cxn modelId="{9E675FF2-B801-4D64-B0E9-F2CB204278FE}" type="presParOf" srcId="{BBB22277-6A79-4162-9645-6D4D848614C4}" destId="{ECE76558-217E-4E3F-9477-6965B0F0542B}" srcOrd="1" destOrd="0" presId="urn:microsoft.com/office/officeart/2005/8/layout/hList7"/>
    <dgm:cxn modelId="{C6ECBD78-7792-4166-88CA-4C8433DDE3EE}" type="presParOf" srcId="{BBB22277-6A79-4162-9645-6D4D848614C4}" destId="{8783809D-B914-4DD9-AB45-5F4662AFB691}" srcOrd="2" destOrd="0" presId="urn:microsoft.com/office/officeart/2005/8/layout/hList7"/>
    <dgm:cxn modelId="{DCA8EA6C-AD93-483F-B224-EDE21785FDDD}" type="presParOf" srcId="{BBB22277-6A79-4162-9645-6D4D848614C4}" destId="{AE418007-7FDA-491A-ACEE-75871A30B2E3}" srcOrd="3" destOrd="0" presId="urn:microsoft.com/office/officeart/2005/8/layout/hList7"/>
    <dgm:cxn modelId="{6C1EDFB2-33FD-4D4C-B9A1-29CF64776942}" type="presParOf" srcId="{A141EF13-E90B-48DE-9850-4868C0E8B091}" destId="{75E20B02-7C59-4B2E-B66B-2065CFC48531}" srcOrd="3" destOrd="0" presId="urn:microsoft.com/office/officeart/2005/8/layout/hList7"/>
    <dgm:cxn modelId="{9629D09C-D749-4C82-A948-67E2DE50418C}" type="presParOf" srcId="{A141EF13-E90B-48DE-9850-4868C0E8B091}" destId="{EF349F63-64C6-4C25-8E89-0F11F0744710}" srcOrd="4" destOrd="0" presId="urn:microsoft.com/office/officeart/2005/8/layout/hList7"/>
    <dgm:cxn modelId="{B8D1A67F-95BE-42B5-956A-810F0ED023F5}" type="presParOf" srcId="{EF349F63-64C6-4C25-8E89-0F11F0744710}" destId="{FF1C542A-37B9-440D-B678-5320DC60295F}" srcOrd="0" destOrd="0" presId="urn:microsoft.com/office/officeart/2005/8/layout/hList7"/>
    <dgm:cxn modelId="{5D55BDA0-3066-490D-9978-AD885340372C}" type="presParOf" srcId="{EF349F63-64C6-4C25-8E89-0F11F0744710}" destId="{3DB1FAC1-0C95-4152-A8EC-679D0B1CAE52}" srcOrd="1" destOrd="0" presId="urn:microsoft.com/office/officeart/2005/8/layout/hList7"/>
    <dgm:cxn modelId="{27E9C3A2-B50A-4FD7-AE1F-C82A439EBCA1}" type="presParOf" srcId="{EF349F63-64C6-4C25-8E89-0F11F0744710}" destId="{B7687DAE-54F2-45CF-95F2-E302FCB42327}" srcOrd="2" destOrd="0" presId="urn:microsoft.com/office/officeart/2005/8/layout/hList7"/>
    <dgm:cxn modelId="{81886648-964B-4D33-8D81-B05B2DA401E2}" type="presParOf" srcId="{EF349F63-64C6-4C25-8E89-0F11F0744710}" destId="{27F3AC5C-AC4C-4499-8E90-CEDB3B65A5E3}" srcOrd="3" destOrd="0" presId="urn:microsoft.com/office/officeart/2005/8/layout/hList7"/>
    <dgm:cxn modelId="{88EC5203-18AB-4C54-8AE0-0411724178E5}" type="presParOf" srcId="{A141EF13-E90B-48DE-9850-4868C0E8B091}" destId="{9010EB86-885A-45DC-957F-9802B8F01CA9}" srcOrd="5" destOrd="0" presId="urn:microsoft.com/office/officeart/2005/8/layout/hList7"/>
    <dgm:cxn modelId="{8E9CF50E-C62C-4658-A511-2F07152B1AA1}" type="presParOf" srcId="{A141EF13-E90B-48DE-9850-4868C0E8B091}" destId="{A05AE407-C28A-4B22-8EED-23817B9F76A1}" srcOrd="6" destOrd="0" presId="urn:microsoft.com/office/officeart/2005/8/layout/hList7"/>
    <dgm:cxn modelId="{EE51A557-7083-46B6-8FC6-0DF877B81209}" type="presParOf" srcId="{A05AE407-C28A-4B22-8EED-23817B9F76A1}" destId="{8D166127-CC37-450F-B5FD-4AEDB25387CC}" srcOrd="0" destOrd="0" presId="urn:microsoft.com/office/officeart/2005/8/layout/hList7"/>
    <dgm:cxn modelId="{33B7CA54-9897-4187-9202-3EE9E5480961}" type="presParOf" srcId="{A05AE407-C28A-4B22-8EED-23817B9F76A1}" destId="{2F4E8667-C0FF-4800-86D8-993A21F31EB4}" srcOrd="1" destOrd="0" presId="urn:microsoft.com/office/officeart/2005/8/layout/hList7"/>
    <dgm:cxn modelId="{431CE36F-C0FD-4818-8D31-8ADFDD6B304D}" type="presParOf" srcId="{A05AE407-C28A-4B22-8EED-23817B9F76A1}" destId="{2CEDA1B3-F264-47CB-BDFF-89F5FFFE1778}" srcOrd="2" destOrd="0" presId="urn:microsoft.com/office/officeart/2005/8/layout/hList7"/>
    <dgm:cxn modelId="{5B04B235-77AC-4E8F-A07F-3A48D7B80706}" type="presParOf" srcId="{A05AE407-C28A-4B22-8EED-23817B9F76A1}" destId="{F7B0D120-FBEA-4088-B52C-AB7A412968E8}" srcOrd="3" destOrd="0" presId="urn:microsoft.com/office/officeart/2005/8/layout/hList7"/>
    <dgm:cxn modelId="{55B63BFA-8606-454E-9F3A-B89604B7A8AB}" type="presParOf" srcId="{A141EF13-E90B-48DE-9850-4868C0E8B091}" destId="{B3D0CDAB-97F8-40A9-8CD6-77CD772BCD09}" srcOrd="7" destOrd="0" presId="urn:microsoft.com/office/officeart/2005/8/layout/hList7"/>
    <dgm:cxn modelId="{F2DF0A9B-96DE-4713-B029-45AB0E2C48B8}" type="presParOf" srcId="{A141EF13-E90B-48DE-9850-4868C0E8B091}" destId="{44DC13E2-3DB7-4D24-8B27-3EF0693959E8}" srcOrd="8" destOrd="0" presId="urn:microsoft.com/office/officeart/2005/8/layout/hList7"/>
    <dgm:cxn modelId="{C83BA4A0-7A84-4D94-9A96-C3A40D269AB9}" type="presParOf" srcId="{44DC13E2-3DB7-4D24-8B27-3EF0693959E8}" destId="{9DCAF3A4-3106-46BE-A4D4-9635D68C799E}" srcOrd="0" destOrd="0" presId="urn:microsoft.com/office/officeart/2005/8/layout/hList7"/>
    <dgm:cxn modelId="{43EF86CD-9E2F-4D08-ACF8-0C8FB24C3D5D}" type="presParOf" srcId="{44DC13E2-3DB7-4D24-8B27-3EF0693959E8}" destId="{342067AF-3EED-4C0C-AD5C-D81B6AB2AE0D}" srcOrd="1" destOrd="0" presId="urn:microsoft.com/office/officeart/2005/8/layout/hList7"/>
    <dgm:cxn modelId="{8C971071-DEB3-4486-9802-389CD21D1C11}" type="presParOf" srcId="{44DC13E2-3DB7-4D24-8B27-3EF0693959E8}" destId="{BACBAAC3-23F6-4720-824F-1817A3AABAE3}" srcOrd="2" destOrd="0" presId="urn:microsoft.com/office/officeart/2005/8/layout/hList7"/>
    <dgm:cxn modelId="{64B01FCF-3F6A-45B3-8D2B-0F80ECF7F921}" type="presParOf" srcId="{44DC13E2-3DB7-4D24-8B27-3EF0693959E8}" destId="{99D208F5-B2B5-4D12-87F8-E35E624A160F}" srcOrd="3" destOrd="0" presId="urn:microsoft.com/office/officeart/2005/8/layout/hList7"/>
    <dgm:cxn modelId="{2A03175E-FCB6-4BB0-A9CB-D5D2C1555F8E}" type="presParOf" srcId="{A141EF13-E90B-48DE-9850-4868C0E8B091}" destId="{FA059764-9C0D-4EB9-9DBB-19B9AC7442A5}" srcOrd="9" destOrd="0" presId="urn:microsoft.com/office/officeart/2005/8/layout/hList7"/>
    <dgm:cxn modelId="{5E0B1F2B-43D4-45C6-828F-E87B97C861AC}" type="presParOf" srcId="{A141EF13-E90B-48DE-9850-4868C0E8B091}" destId="{6645D10A-E49E-4187-8DD5-997A7A8BAC26}" srcOrd="10" destOrd="0" presId="urn:microsoft.com/office/officeart/2005/8/layout/hList7"/>
    <dgm:cxn modelId="{F4823911-D095-4029-92A2-328160A0DCF3}" type="presParOf" srcId="{6645D10A-E49E-4187-8DD5-997A7A8BAC26}" destId="{0D0B842F-30BF-4EAD-997D-4527EA98364E}" srcOrd="0" destOrd="0" presId="urn:microsoft.com/office/officeart/2005/8/layout/hList7"/>
    <dgm:cxn modelId="{42AF9151-FE78-4836-B8D1-34022912C4BF}" type="presParOf" srcId="{6645D10A-E49E-4187-8DD5-997A7A8BAC26}" destId="{058855A5-E38F-4AB5-B96D-12F3B1A31ACE}" srcOrd="1" destOrd="0" presId="urn:microsoft.com/office/officeart/2005/8/layout/hList7"/>
    <dgm:cxn modelId="{C9A6C1C1-BBEB-48D7-AD25-EA4FBEEA2BB2}" type="presParOf" srcId="{6645D10A-E49E-4187-8DD5-997A7A8BAC26}" destId="{1EAE674F-3380-4785-BD5D-56BDD7B7D0A3}" srcOrd="2" destOrd="0" presId="urn:microsoft.com/office/officeart/2005/8/layout/hList7"/>
    <dgm:cxn modelId="{2BA59145-4160-4946-8833-BBC06E1798F4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Подільська (біля ринку «Подільська Швейцарія») 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300 м, залізниця – 48 км, електрика – 200 м, газ – 200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https://bit.ly/3CL8SDF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5FFF8901-0F3B-44BB-825F-729251D47097}" type="presOf" srcId="{1C5A12F3-08C0-4309-A4BF-D62FFFB738D0}" destId="{3DB1FAC1-0C95-4152-A8EC-679D0B1CAE52}" srcOrd="1" destOrd="0" presId="urn:microsoft.com/office/officeart/2005/8/layout/hList7"/>
    <dgm:cxn modelId="{0B3D3507-317F-4A23-9000-01AA9B3CADBE}" type="presOf" srcId="{B0619415-C572-4BBE-ABA9-CCA0DA32C42B}" destId="{0D0B842F-30BF-4EAD-997D-4527EA98364E}" srcOrd="0" destOrd="0" presId="urn:microsoft.com/office/officeart/2005/8/layout/hList7"/>
    <dgm:cxn modelId="{C7407122-0A8D-4F52-AB6A-6EAAFE840766}" type="presOf" srcId="{974674F9-6C6F-44B0-9FAF-8F5091229E0E}" destId="{ECE76558-217E-4E3F-9477-6965B0F0542B}" srcOrd="1" destOrd="0" presId="urn:microsoft.com/office/officeart/2005/8/layout/hList7"/>
    <dgm:cxn modelId="{10C15A28-AE4C-429F-95E2-BE531D400197}" type="presOf" srcId="{A70AFBC8-9256-40D1-AD19-B4186D185DCD}" destId="{8D166127-CC37-450F-B5FD-4AEDB25387CC}" srcOrd="0" destOrd="0" presId="urn:microsoft.com/office/officeart/2005/8/layout/hList7"/>
    <dgm:cxn modelId="{CF186E5E-4275-43F4-88E2-E9E43B1DADAF}" type="presOf" srcId="{A70AFBC8-9256-40D1-AD19-B4186D185DCD}" destId="{2F4E8667-C0FF-4800-86D8-993A21F31EB4}" srcOrd="1" destOrd="0" presId="urn:microsoft.com/office/officeart/2005/8/layout/hList7"/>
    <dgm:cxn modelId="{5E146866-106F-4D1C-A68B-D3036B76E656}" type="presOf" srcId="{89568920-4AB6-4F2F-8745-DFC12A9A8D38}" destId="{E31203BC-1BC3-430A-B40F-03A98D14A0D5}" srcOrd="0" destOrd="0" presId="urn:microsoft.com/office/officeart/2005/8/layout/hList7"/>
    <dgm:cxn modelId="{1564BA55-9FD4-4E4B-A7AF-AEC5C2AD52D7}" type="presOf" srcId="{5E2AF3A2-2217-411E-BE71-5DA8447DE3B4}" destId="{9DCAF3A4-3106-46BE-A4D4-9635D68C799E}" srcOrd="0" destOrd="0" presId="urn:microsoft.com/office/officeart/2005/8/layout/hList7"/>
    <dgm:cxn modelId="{6EF846A7-B0AF-4EDD-9F6B-FAE69FBB9D34}" type="presOf" srcId="{18A90B35-7FFC-41CF-BF81-E0503F5754A9}" destId="{A3C821BF-0601-4F35-9242-5E2BC8FF81F9}" srcOrd="1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E7CDEDC6-891B-4673-911E-A3C94253580A}" type="presOf" srcId="{1C5A12F3-08C0-4309-A4BF-D62FFFB738D0}" destId="{FF1C542A-37B9-440D-B678-5320DC60295F}" srcOrd="0" destOrd="0" presId="urn:microsoft.com/office/officeart/2005/8/layout/hList7"/>
    <dgm:cxn modelId="{8CF611C7-7454-45FD-8B37-8C3E61CC732F}" type="presOf" srcId="{974674F9-6C6F-44B0-9FAF-8F5091229E0E}" destId="{DF1D1B57-0862-4124-8D1E-F60C7D9F81F2}" srcOrd="0" destOrd="0" presId="urn:microsoft.com/office/officeart/2005/8/layout/hList7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B022BBCC-CE4F-4E24-A6DD-14E78198CB0E}" type="presOf" srcId="{661F1529-FF51-4C36-83BF-7AEABD3507EF}" destId="{9010EB86-885A-45DC-957F-9802B8F01CA9}" srcOrd="0" destOrd="0" presId="urn:microsoft.com/office/officeart/2005/8/layout/hList7"/>
    <dgm:cxn modelId="{436961CD-665F-4044-B474-7C18B46DDEA0}" type="presOf" srcId="{3F0D818D-B1AE-4929-ACEC-E3C5D3D25692}" destId="{75E20B02-7C59-4B2E-B66B-2065CFC48531}" srcOrd="0" destOrd="0" presId="urn:microsoft.com/office/officeart/2005/8/layout/hList7"/>
    <dgm:cxn modelId="{7DCB0FCF-AC5E-4EA2-BBD0-D93DB37F5361}" type="presOf" srcId="{B0619415-C572-4BBE-ABA9-CCA0DA32C42B}" destId="{058855A5-E38F-4AB5-B96D-12F3B1A31ACE}" srcOrd="1" destOrd="0" presId="urn:microsoft.com/office/officeart/2005/8/layout/hList7"/>
    <dgm:cxn modelId="{7B646ACF-CBC6-48ED-B185-4A3E183FA9AB}" type="presOf" srcId="{5E2AF3A2-2217-411E-BE71-5DA8447DE3B4}" destId="{342067AF-3EED-4C0C-AD5C-D81B6AB2AE0D}" srcOrd="1" destOrd="0" presId="urn:microsoft.com/office/officeart/2005/8/layout/hList7"/>
    <dgm:cxn modelId="{DAEC6DD0-06A7-43DA-BCCD-54B1596471A1}" type="presOf" srcId="{18A90B35-7FFC-41CF-BF81-E0503F5754A9}" destId="{59A9BFC5-6109-4F34-A30A-B71C8EDA88EC}" srcOrd="0" destOrd="0" presId="urn:microsoft.com/office/officeart/2005/8/layout/hList7"/>
    <dgm:cxn modelId="{F5EBEDE1-45FA-4490-AB76-66D43984B441}" type="presOf" srcId="{87DBF216-2BB6-41BC-B402-02B1162C7067}" destId="{67D6ED0A-10CB-43EB-9ACD-5262724421B4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31D1A3E3-A815-404F-BE01-E48CDC59B190}" type="presOf" srcId="{4B7BCEFC-4F7F-45D6-BA5D-5F38784815BE}" destId="{FA059764-9C0D-4EB9-9DBB-19B9AC7442A5}" srcOrd="0" destOrd="0" presId="urn:microsoft.com/office/officeart/2005/8/layout/hList7"/>
    <dgm:cxn modelId="{322EC4FB-1E56-4423-BE05-7F8E02682953}" type="presOf" srcId="{77F58608-26FA-44B4-9A68-6A43CF2FC1E9}" destId="{B3D0CDAB-97F8-40A9-8CD6-77CD772BCD09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CEE2CED2-2BC8-4DEC-8EDF-A5DED6E7FDD1}" type="presParOf" srcId="{67D6ED0A-10CB-43EB-9ACD-5262724421B4}" destId="{496F6E5E-A4D7-4D1B-9501-BD46233F4140}" srcOrd="0" destOrd="0" presId="urn:microsoft.com/office/officeart/2005/8/layout/hList7"/>
    <dgm:cxn modelId="{45A0968A-C58F-4BC5-B9F0-077B72D28E8C}" type="presParOf" srcId="{67D6ED0A-10CB-43EB-9ACD-5262724421B4}" destId="{A141EF13-E90B-48DE-9850-4868C0E8B091}" srcOrd="1" destOrd="0" presId="urn:microsoft.com/office/officeart/2005/8/layout/hList7"/>
    <dgm:cxn modelId="{55A42886-7131-42E4-A828-E7600D94FBA7}" type="presParOf" srcId="{A141EF13-E90B-48DE-9850-4868C0E8B091}" destId="{5996E7AA-9F70-4B84-AB22-83BA494C9365}" srcOrd="0" destOrd="0" presId="urn:microsoft.com/office/officeart/2005/8/layout/hList7"/>
    <dgm:cxn modelId="{455A7ED8-BC59-41AF-A39B-C747B5C79E2E}" type="presParOf" srcId="{5996E7AA-9F70-4B84-AB22-83BA494C9365}" destId="{59A9BFC5-6109-4F34-A30A-B71C8EDA88EC}" srcOrd="0" destOrd="0" presId="urn:microsoft.com/office/officeart/2005/8/layout/hList7"/>
    <dgm:cxn modelId="{D19DFD5D-A9A7-4FB3-9722-B73768BE73F9}" type="presParOf" srcId="{5996E7AA-9F70-4B84-AB22-83BA494C9365}" destId="{A3C821BF-0601-4F35-9242-5E2BC8FF81F9}" srcOrd="1" destOrd="0" presId="urn:microsoft.com/office/officeart/2005/8/layout/hList7"/>
    <dgm:cxn modelId="{8389D34D-1172-4BFE-A43D-8CE89DB0C3A7}" type="presParOf" srcId="{5996E7AA-9F70-4B84-AB22-83BA494C9365}" destId="{70484561-3FD9-4E05-886B-DFB9368D8984}" srcOrd="2" destOrd="0" presId="urn:microsoft.com/office/officeart/2005/8/layout/hList7"/>
    <dgm:cxn modelId="{4013F563-C024-409D-8454-5EF8833B8504}" type="presParOf" srcId="{5996E7AA-9F70-4B84-AB22-83BA494C9365}" destId="{933FA7F6-8A84-4CA3-AF98-0F1B0423F3C5}" srcOrd="3" destOrd="0" presId="urn:microsoft.com/office/officeart/2005/8/layout/hList7"/>
    <dgm:cxn modelId="{1D412190-0579-46CA-ACF4-6315B1A7E8EF}" type="presParOf" srcId="{A141EF13-E90B-48DE-9850-4868C0E8B091}" destId="{E31203BC-1BC3-430A-B40F-03A98D14A0D5}" srcOrd="1" destOrd="0" presId="urn:microsoft.com/office/officeart/2005/8/layout/hList7"/>
    <dgm:cxn modelId="{AF102C63-C166-468C-B6D2-D81DA3A502A3}" type="presParOf" srcId="{A141EF13-E90B-48DE-9850-4868C0E8B091}" destId="{BBB22277-6A79-4162-9645-6D4D848614C4}" srcOrd="2" destOrd="0" presId="urn:microsoft.com/office/officeart/2005/8/layout/hList7"/>
    <dgm:cxn modelId="{688ACCA5-7413-480B-90D2-FE40DD29AA88}" type="presParOf" srcId="{BBB22277-6A79-4162-9645-6D4D848614C4}" destId="{DF1D1B57-0862-4124-8D1E-F60C7D9F81F2}" srcOrd="0" destOrd="0" presId="urn:microsoft.com/office/officeart/2005/8/layout/hList7"/>
    <dgm:cxn modelId="{98F2E666-0D76-46F7-89C5-7C67D032FA2B}" type="presParOf" srcId="{BBB22277-6A79-4162-9645-6D4D848614C4}" destId="{ECE76558-217E-4E3F-9477-6965B0F0542B}" srcOrd="1" destOrd="0" presId="urn:microsoft.com/office/officeart/2005/8/layout/hList7"/>
    <dgm:cxn modelId="{A912F39E-567F-409E-A22E-5F31155E652C}" type="presParOf" srcId="{BBB22277-6A79-4162-9645-6D4D848614C4}" destId="{8783809D-B914-4DD9-AB45-5F4662AFB691}" srcOrd="2" destOrd="0" presId="urn:microsoft.com/office/officeart/2005/8/layout/hList7"/>
    <dgm:cxn modelId="{6E7EC98C-1D38-40F5-9DFA-8963A2244E2B}" type="presParOf" srcId="{BBB22277-6A79-4162-9645-6D4D848614C4}" destId="{AE418007-7FDA-491A-ACEE-75871A30B2E3}" srcOrd="3" destOrd="0" presId="urn:microsoft.com/office/officeart/2005/8/layout/hList7"/>
    <dgm:cxn modelId="{C0777038-AE5A-45BD-88F3-3B696F2DDD5D}" type="presParOf" srcId="{A141EF13-E90B-48DE-9850-4868C0E8B091}" destId="{75E20B02-7C59-4B2E-B66B-2065CFC48531}" srcOrd="3" destOrd="0" presId="urn:microsoft.com/office/officeart/2005/8/layout/hList7"/>
    <dgm:cxn modelId="{DD7BF6B4-F7D4-454B-AF80-C969B9D8826D}" type="presParOf" srcId="{A141EF13-E90B-48DE-9850-4868C0E8B091}" destId="{EF349F63-64C6-4C25-8E89-0F11F0744710}" srcOrd="4" destOrd="0" presId="urn:microsoft.com/office/officeart/2005/8/layout/hList7"/>
    <dgm:cxn modelId="{5ACDDFD8-1876-4F3E-B425-0FD8BF90EDCF}" type="presParOf" srcId="{EF349F63-64C6-4C25-8E89-0F11F0744710}" destId="{FF1C542A-37B9-440D-B678-5320DC60295F}" srcOrd="0" destOrd="0" presId="urn:microsoft.com/office/officeart/2005/8/layout/hList7"/>
    <dgm:cxn modelId="{BB28D233-B88C-4010-98F8-084CCC28DD11}" type="presParOf" srcId="{EF349F63-64C6-4C25-8E89-0F11F0744710}" destId="{3DB1FAC1-0C95-4152-A8EC-679D0B1CAE52}" srcOrd="1" destOrd="0" presId="urn:microsoft.com/office/officeart/2005/8/layout/hList7"/>
    <dgm:cxn modelId="{5C419AF4-D71C-4984-B9BC-41E2F8EC13DC}" type="presParOf" srcId="{EF349F63-64C6-4C25-8E89-0F11F0744710}" destId="{B7687DAE-54F2-45CF-95F2-E302FCB42327}" srcOrd="2" destOrd="0" presId="urn:microsoft.com/office/officeart/2005/8/layout/hList7"/>
    <dgm:cxn modelId="{C0C844F3-79E1-443E-949A-6EB078500906}" type="presParOf" srcId="{EF349F63-64C6-4C25-8E89-0F11F0744710}" destId="{27F3AC5C-AC4C-4499-8E90-CEDB3B65A5E3}" srcOrd="3" destOrd="0" presId="urn:microsoft.com/office/officeart/2005/8/layout/hList7"/>
    <dgm:cxn modelId="{AC4B9C07-B0C8-4E61-8AEA-35B46A9E40A8}" type="presParOf" srcId="{A141EF13-E90B-48DE-9850-4868C0E8B091}" destId="{9010EB86-885A-45DC-957F-9802B8F01CA9}" srcOrd="5" destOrd="0" presId="urn:microsoft.com/office/officeart/2005/8/layout/hList7"/>
    <dgm:cxn modelId="{7777E07F-FC86-4CF2-8026-FF2EB0211CAE}" type="presParOf" srcId="{A141EF13-E90B-48DE-9850-4868C0E8B091}" destId="{A05AE407-C28A-4B22-8EED-23817B9F76A1}" srcOrd="6" destOrd="0" presId="urn:microsoft.com/office/officeart/2005/8/layout/hList7"/>
    <dgm:cxn modelId="{EE026632-DA6D-41F9-B870-103F72698627}" type="presParOf" srcId="{A05AE407-C28A-4B22-8EED-23817B9F76A1}" destId="{8D166127-CC37-450F-B5FD-4AEDB25387CC}" srcOrd="0" destOrd="0" presId="urn:microsoft.com/office/officeart/2005/8/layout/hList7"/>
    <dgm:cxn modelId="{C7A3B3F3-0B13-45C8-A137-ED4874BB1FA4}" type="presParOf" srcId="{A05AE407-C28A-4B22-8EED-23817B9F76A1}" destId="{2F4E8667-C0FF-4800-86D8-993A21F31EB4}" srcOrd="1" destOrd="0" presId="urn:microsoft.com/office/officeart/2005/8/layout/hList7"/>
    <dgm:cxn modelId="{C7EC0DE2-8C8B-4916-A43A-737D417C4512}" type="presParOf" srcId="{A05AE407-C28A-4B22-8EED-23817B9F76A1}" destId="{2CEDA1B3-F264-47CB-BDFF-89F5FFFE1778}" srcOrd="2" destOrd="0" presId="urn:microsoft.com/office/officeart/2005/8/layout/hList7"/>
    <dgm:cxn modelId="{361D6F46-1636-453A-B6D8-9340FCD28A93}" type="presParOf" srcId="{A05AE407-C28A-4B22-8EED-23817B9F76A1}" destId="{F7B0D120-FBEA-4088-B52C-AB7A412968E8}" srcOrd="3" destOrd="0" presId="urn:microsoft.com/office/officeart/2005/8/layout/hList7"/>
    <dgm:cxn modelId="{F3602F70-D231-4F02-8793-3E098E9E840D}" type="presParOf" srcId="{A141EF13-E90B-48DE-9850-4868C0E8B091}" destId="{B3D0CDAB-97F8-40A9-8CD6-77CD772BCD09}" srcOrd="7" destOrd="0" presId="urn:microsoft.com/office/officeart/2005/8/layout/hList7"/>
    <dgm:cxn modelId="{CD43ED91-5A3F-4B01-B04E-250963A04AE2}" type="presParOf" srcId="{A141EF13-E90B-48DE-9850-4868C0E8B091}" destId="{44DC13E2-3DB7-4D24-8B27-3EF0693959E8}" srcOrd="8" destOrd="0" presId="urn:microsoft.com/office/officeart/2005/8/layout/hList7"/>
    <dgm:cxn modelId="{3AE089B8-325B-44FD-BA3B-C44CB89333BC}" type="presParOf" srcId="{44DC13E2-3DB7-4D24-8B27-3EF0693959E8}" destId="{9DCAF3A4-3106-46BE-A4D4-9635D68C799E}" srcOrd="0" destOrd="0" presId="urn:microsoft.com/office/officeart/2005/8/layout/hList7"/>
    <dgm:cxn modelId="{D7B816FB-76BE-43BF-A477-87435DB4B76E}" type="presParOf" srcId="{44DC13E2-3DB7-4D24-8B27-3EF0693959E8}" destId="{342067AF-3EED-4C0C-AD5C-D81B6AB2AE0D}" srcOrd="1" destOrd="0" presId="urn:microsoft.com/office/officeart/2005/8/layout/hList7"/>
    <dgm:cxn modelId="{206202A0-7CEB-4E36-860A-AEE802A67EA6}" type="presParOf" srcId="{44DC13E2-3DB7-4D24-8B27-3EF0693959E8}" destId="{BACBAAC3-23F6-4720-824F-1817A3AABAE3}" srcOrd="2" destOrd="0" presId="urn:microsoft.com/office/officeart/2005/8/layout/hList7"/>
    <dgm:cxn modelId="{13ECA99F-9785-424D-ACB6-D67A1FB17536}" type="presParOf" srcId="{44DC13E2-3DB7-4D24-8B27-3EF0693959E8}" destId="{99D208F5-B2B5-4D12-87F8-E35E624A160F}" srcOrd="3" destOrd="0" presId="urn:microsoft.com/office/officeart/2005/8/layout/hList7"/>
    <dgm:cxn modelId="{2F3A69B4-0E24-457E-A58E-F2E6A417A676}" type="presParOf" srcId="{A141EF13-E90B-48DE-9850-4868C0E8B091}" destId="{FA059764-9C0D-4EB9-9DBB-19B9AC7442A5}" srcOrd="9" destOrd="0" presId="urn:microsoft.com/office/officeart/2005/8/layout/hList7"/>
    <dgm:cxn modelId="{3F032B38-591D-491C-9698-919CFFD5A54B}" type="presParOf" srcId="{A141EF13-E90B-48DE-9850-4868C0E8B091}" destId="{6645D10A-E49E-4187-8DD5-997A7A8BAC26}" srcOrd="10" destOrd="0" presId="urn:microsoft.com/office/officeart/2005/8/layout/hList7"/>
    <dgm:cxn modelId="{8DE78026-08C5-4BE5-855F-D95AE43826F8}" type="presParOf" srcId="{6645D10A-E49E-4187-8DD5-997A7A8BAC26}" destId="{0D0B842F-30BF-4EAD-997D-4527EA98364E}" srcOrd="0" destOrd="0" presId="urn:microsoft.com/office/officeart/2005/8/layout/hList7"/>
    <dgm:cxn modelId="{A9677BD5-B9FE-48FA-A24B-A11EFAAFA49C}" type="presParOf" srcId="{6645D10A-E49E-4187-8DD5-997A7A8BAC26}" destId="{058855A5-E38F-4AB5-B96D-12F3B1A31ACE}" srcOrd="1" destOrd="0" presId="urn:microsoft.com/office/officeart/2005/8/layout/hList7"/>
    <dgm:cxn modelId="{3AEA7DEC-3961-46E6-98D5-B4837F90BB57}" type="presParOf" srcId="{6645D10A-E49E-4187-8DD5-997A7A8BAC26}" destId="{1EAE674F-3380-4785-BD5D-56BDD7B7D0A3}" srcOrd="2" destOrd="0" presId="urn:microsoft.com/office/officeart/2005/8/layout/hList7"/>
    <dgm:cxn modelId="{FD279AF0-4735-4836-ADE2-4D5A8AEC77C8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смт Нова Ушиця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(в сторону </a:t>
          </a:r>
          <a:r>
            <a:rPr lang="uk-UA" sz="1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м.Дунаївці</a:t>
          </a: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0,4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5 м, залізниця – 47 км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endParaRPr lang="uk-UA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uk-UA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https://bit.ly/3wFwDZW</a:t>
          </a:r>
          <a:endParaRPr lang="en-US" sz="1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sz="1000" b="1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rgbClr val="21C5FF">
            <a:alpha val="60000"/>
          </a:srgbClr>
        </a:solidFill>
        <a:ln w="25400">
          <a:solidFill>
            <a:schemeClr val="accent3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4960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15CB4010-554F-426E-AC93-594BAFBCC3E8}" type="presOf" srcId="{974674F9-6C6F-44B0-9FAF-8F5091229E0E}" destId="{ECE76558-217E-4E3F-9477-6965B0F0542B}" srcOrd="1" destOrd="0" presId="urn:microsoft.com/office/officeart/2005/8/layout/hList7"/>
    <dgm:cxn modelId="{D9E1C11D-47A7-44B4-9065-DCA09C4DE337}" type="presOf" srcId="{5E2AF3A2-2217-411E-BE71-5DA8447DE3B4}" destId="{9DCAF3A4-3106-46BE-A4D4-9635D68C799E}" srcOrd="0" destOrd="0" presId="urn:microsoft.com/office/officeart/2005/8/layout/hList7"/>
    <dgm:cxn modelId="{1CB44421-6E1D-4D58-A1A6-0921B2292051}" type="presOf" srcId="{1C5A12F3-08C0-4309-A4BF-D62FFFB738D0}" destId="{3DB1FAC1-0C95-4152-A8EC-679D0B1CAE52}" srcOrd="1" destOrd="0" presId="urn:microsoft.com/office/officeart/2005/8/layout/hList7"/>
    <dgm:cxn modelId="{D9CC0527-6621-4A1C-96D2-EBEA0CE14329}" type="presOf" srcId="{77F58608-26FA-44B4-9A68-6A43CF2FC1E9}" destId="{B3D0CDAB-97F8-40A9-8CD6-77CD772BCD09}" srcOrd="0" destOrd="0" presId="urn:microsoft.com/office/officeart/2005/8/layout/hList7"/>
    <dgm:cxn modelId="{8489B25F-FB1B-4DD2-8B65-69FBA84FD75D}" type="presOf" srcId="{18A90B35-7FFC-41CF-BF81-E0503F5754A9}" destId="{A3C821BF-0601-4F35-9242-5E2BC8FF81F9}" srcOrd="1" destOrd="0" presId="urn:microsoft.com/office/officeart/2005/8/layout/hList7"/>
    <dgm:cxn modelId="{1BDC424C-53CB-4005-8D7A-175E473956E3}" type="presOf" srcId="{87DBF216-2BB6-41BC-B402-02B1162C7067}" destId="{67D6ED0A-10CB-43EB-9ACD-5262724421B4}" srcOrd="0" destOrd="0" presId="urn:microsoft.com/office/officeart/2005/8/layout/hList7"/>
    <dgm:cxn modelId="{29B12055-6EAE-46C2-8AAE-615F4DA7F985}" type="presOf" srcId="{89568920-4AB6-4F2F-8745-DFC12A9A8D38}" destId="{E31203BC-1BC3-430A-B40F-03A98D14A0D5}" srcOrd="0" destOrd="0" presId="urn:microsoft.com/office/officeart/2005/8/layout/hList7"/>
    <dgm:cxn modelId="{11D09E92-9550-407A-A080-E6241A74CBCF}" type="presOf" srcId="{A70AFBC8-9256-40D1-AD19-B4186D185DCD}" destId="{2F4E8667-C0FF-4800-86D8-993A21F31EB4}" srcOrd="1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5ECD86AE-8E27-4936-A3B0-62E504E98B09}" type="presOf" srcId="{18A90B35-7FFC-41CF-BF81-E0503F5754A9}" destId="{59A9BFC5-6109-4F34-A30A-B71C8EDA88EC}" srcOrd="0" destOrd="0" presId="urn:microsoft.com/office/officeart/2005/8/layout/hList7"/>
    <dgm:cxn modelId="{79538BB6-DF82-4750-9732-F08384E9A9C4}" type="presOf" srcId="{661F1529-FF51-4C36-83BF-7AEABD3507EF}" destId="{9010EB86-885A-45DC-957F-9802B8F01CA9}" srcOrd="0" destOrd="0" presId="urn:microsoft.com/office/officeart/2005/8/layout/hList7"/>
    <dgm:cxn modelId="{2B4C3EB8-42B9-4082-8B9A-317116A55177}" type="presOf" srcId="{B0619415-C572-4BBE-ABA9-CCA0DA32C42B}" destId="{058855A5-E38F-4AB5-B96D-12F3B1A31ACE}" srcOrd="1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6C8D4EC4-C2CE-4CFD-A7C4-4B7C9F41D60E}" type="presOf" srcId="{5E2AF3A2-2217-411E-BE71-5DA8447DE3B4}" destId="{342067AF-3EED-4C0C-AD5C-D81B6AB2AE0D}" srcOrd="1" destOrd="0" presId="urn:microsoft.com/office/officeart/2005/8/layout/hList7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2F5A7CD3-919A-45AF-BECD-11D9504D3F04}" type="presOf" srcId="{A70AFBC8-9256-40D1-AD19-B4186D185DCD}" destId="{8D166127-CC37-450F-B5FD-4AEDB25387CC}" srcOrd="0" destOrd="0" presId="urn:microsoft.com/office/officeart/2005/8/layout/hList7"/>
    <dgm:cxn modelId="{BE78E8D8-A9AF-4D1A-86B8-D895D8AB7880}" type="presOf" srcId="{974674F9-6C6F-44B0-9FAF-8F5091229E0E}" destId="{DF1D1B57-0862-4124-8D1E-F60C7D9F81F2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56ADC7E4-CB11-42C7-8053-E96100F2B574}" type="presOf" srcId="{3F0D818D-B1AE-4929-ACEC-E3C5D3D25692}" destId="{75E20B02-7C59-4B2E-B66B-2065CFC48531}" srcOrd="0" destOrd="0" presId="urn:microsoft.com/office/officeart/2005/8/layout/hList7"/>
    <dgm:cxn modelId="{E08E35F1-8887-4A03-A84C-BB2F9220A813}" type="presOf" srcId="{1C5A12F3-08C0-4309-A4BF-D62FFFB738D0}" destId="{FF1C542A-37B9-440D-B678-5320DC60295F}" srcOrd="0" destOrd="0" presId="urn:microsoft.com/office/officeart/2005/8/layout/hList7"/>
    <dgm:cxn modelId="{25EA9BF1-8E1B-4768-A625-3710A115C6DF}" type="presOf" srcId="{4B7BCEFC-4F7F-45D6-BA5D-5F38784815BE}" destId="{FA059764-9C0D-4EB9-9DBB-19B9AC7442A5}" srcOrd="0" destOrd="0" presId="urn:microsoft.com/office/officeart/2005/8/layout/hList7"/>
    <dgm:cxn modelId="{03C42FFE-4192-409C-A609-E9F09679B80E}" type="presOf" srcId="{B0619415-C572-4BBE-ABA9-CCA0DA32C42B}" destId="{0D0B842F-30BF-4EAD-997D-4527EA98364E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99B21D2A-92CC-4A92-A180-99DE31BF8090}" type="presParOf" srcId="{67D6ED0A-10CB-43EB-9ACD-5262724421B4}" destId="{496F6E5E-A4D7-4D1B-9501-BD46233F4140}" srcOrd="0" destOrd="0" presId="urn:microsoft.com/office/officeart/2005/8/layout/hList7"/>
    <dgm:cxn modelId="{C2405BB1-63C7-4F47-B1F7-50FA3746F00B}" type="presParOf" srcId="{67D6ED0A-10CB-43EB-9ACD-5262724421B4}" destId="{A141EF13-E90B-48DE-9850-4868C0E8B091}" srcOrd="1" destOrd="0" presId="urn:microsoft.com/office/officeart/2005/8/layout/hList7"/>
    <dgm:cxn modelId="{3B4634E0-64A9-4A77-9B20-EBD2F978A0C1}" type="presParOf" srcId="{A141EF13-E90B-48DE-9850-4868C0E8B091}" destId="{5996E7AA-9F70-4B84-AB22-83BA494C9365}" srcOrd="0" destOrd="0" presId="urn:microsoft.com/office/officeart/2005/8/layout/hList7"/>
    <dgm:cxn modelId="{83A71627-A149-40CF-BA65-4D0FE1DD7D90}" type="presParOf" srcId="{5996E7AA-9F70-4B84-AB22-83BA494C9365}" destId="{59A9BFC5-6109-4F34-A30A-B71C8EDA88EC}" srcOrd="0" destOrd="0" presId="urn:microsoft.com/office/officeart/2005/8/layout/hList7"/>
    <dgm:cxn modelId="{191C7523-71CF-482F-93D9-3C523287C591}" type="presParOf" srcId="{5996E7AA-9F70-4B84-AB22-83BA494C9365}" destId="{A3C821BF-0601-4F35-9242-5E2BC8FF81F9}" srcOrd="1" destOrd="0" presId="urn:microsoft.com/office/officeart/2005/8/layout/hList7"/>
    <dgm:cxn modelId="{A7AE3ED4-9081-485A-81AF-D01761FE4858}" type="presParOf" srcId="{5996E7AA-9F70-4B84-AB22-83BA494C9365}" destId="{70484561-3FD9-4E05-886B-DFB9368D8984}" srcOrd="2" destOrd="0" presId="urn:microsoft.com/office/officeart/2005/8/layout/hList7"/>
    <dgm:cxn modelId="{63C3F8AC-FD77-4D3F-8B4A-91A735E04BB7}" type="presParOf" srcId="{5996E7AA-9F70-4B84-AB22-83BA494C9365}" destId="{933FA7F6-8A84-4CA3-AF98-0F1B0423F3C5}" srcOrd="3" destOrd="0" presId="urn:microsoft.com/office/officeart/2005/8/layout/hList7"/>
    <dgm:cxn modelId="{8B173AE0-7732-4525-8E39-13D06783F6EC}" type="presParOf" srcId="{A141EF13-E90B-48DE-9850-4868C0E8B091}" destId="{E31203BC-1BC3-430A-B40F-03A98D14A0D5}" srcOrd="1" destOrd="0" presId="urn:microsoft.com/office/officeart/2005/8/layout/hList7"/>
    <dgm:cxn modelId="{BFAAF5CB-762C-497A-806E-371E5067DC44}" type="presParOf" srcId="{A141EF13-E90B-48DE-9850-4868C0E8B091}" destId="{BBB22277-6A79-4162-9645-6D4D848614C4}" srcOrd="2" destOrd="0" presId="urn:microsoft.com/office/officeart/2005/8/layout/hList7"/>
    <dgm:cxn modelId="{83621C7F-3553-44B2-83AA-F48800725047}" type="presParOf" srcId="{BBB22277-6A79-4162-9645-6D4D848614C4}" destId="{DF1D1B57-0862-4124-8D1E-F60C7D9F81F2}" srcOrd="0" destOrd="0" presId="urn:microsoft.com/office/officeart/2005/8/layout/hList7"/>
    <dgm:cxn modelId="{901532FE-FECA-4108-AA02-08C1AFEF7059}" type="presParOf" srcId="{BBB22277-6A79-4162-9645-6D4D848614C4}" destId="{ECE76558-217E-4E3F-9477-6965B0F0542B}" srcOrd="1" destOrd="0" presId="urn:microsoft.com/office/officeart/2005/8/layout/hList7"/>
    <dgm:cxn modelId="{FB26485F-C735-499A-ACA6-964CBEB93689}" type="presParOf" srcId="{BBB22277-6A79-4162-9645-6D4D848614C4}" destId="{8783809D-B914-4DD9-AB45-5F4662AFB691}" srcOrd="2" destOrd="0" presId="urn:microsoft.com/office/officeart/2005/8/layout/hList7"/>
    <dgm:cxn modelId="{2807E4E6-C3EF-4BA8-93A4-CE9D65D9879E}" type="presParOf" srcId="{BBB22277-6A79-4162-9645-6D4D848614C4}" destId="{AE418007-7FDA-491A-ACEE-75871A30B2E3}" srcOrd="3" destOrd="0" presId="urn:microsoft.com/office/officeart/2005/8/layout/hList7"/>
    <dgm:cxn modelId="{65DAEA4C-2FE4-46EE-97B5-B527A6668B52}" type="presParOf" srcId="{A141EF13-E90B-48DE-9850-4868C0E8B091}" destId="{75E20B02-7C59-4B2E-B66B-2065CFC48531}" srcOrd="3" destOrd="0" presId="urn:microsoft.com/office/officeart/2005/8/layout/hList7"/>
    <dgm:cxn modelId="{5BBB5773-DA16-4D94-B773-5AEC49C9437C}" type="presParOf" srcId="{A141EF13-E90B-48DE-9850-4868C0E8B091}" destId="{EF349F63-64C6-4C25-8E89-0F11F0744710}" srcOrd="4" destOrd="0" presId="urn:microsoft.com/office/officeart/2005/8/layout/hList7"/>
    <dgm:cxn modelId="{D4C83825-A047-4A0A-81C8-F839DD91EC8A}" type="presParOf" srcId="{EF349F63-64C6-4C25-8E89-0F11F0744710}" destId="{FF1C542A-37B9-440D-B678-5320DC60295F}" srcOrd="0" destOrd="0" presId="urn:microsoft.com/office/officeart/2005/8/layout/hList7"/>
    <dgm:cxn modelId="{6ED3F7AA-F94F-4619-B644-3287F4600729}" type="presParOf" srcId="{EF349F63-64C6-4C25-8E89-0F11F0744710}" destId="{3DB1FAC1-0C95-4152-A8EC-679D0B1CAE52}" srcOrd="1" destOrd="0" presId="urn:microsoft.com/office/officeart/2005/8/layout/hList7"/>
    <dgm:cxn modelId="{143DFE8A-0D03-4B18-B634-6D3183338568}" type="presParOf" srcId="{EF349F63-64C6-4C25-8E89-0F11F0744710}" destId="{B7687DAE-54F2-45CF-95F2-E302FCB42327}" srcOrd="2" destOrd="0" presId="urn:microsoft.com/office/officeart/2005/8/layout/hList7"/>
    <dgm:cxn modelId="{F5D22419-48F8-40D4-BCA5-EC21D7F0BE4C}" type="presParOf" srcId="{EF349F63-64C6-4C25-8E89-0F11F0744710}" destId="{27F3AC5C-AC4C-4499-8E90-CEDB3B65A5E3}" srcOrd="3" destOrd="0" presId="urn:microsoft.com/office/officeart/2005/8/layout/hList7"/>
    <dgm:cxn modelId="{1197F686-C69A-4E0E-995E-48B2D7BEAD05}" type="presParOf" srcId="{A141EF13-E90B-48DE-9850-4868C0E8B091}" destId="{9010EB86-885A-45DC-957F-9802B8F01CA9}" srcOrd="5" destOrd="0" presId="urn:microsoft.com/office/officeart/2005/8/layout/hList7"/>
    <dgm:cxn modelId="{672AE298-D281-4CFC-BF8C-165D4F632659}" type="presParOf" srcId="{A141EF13-E90B-48DE-9850-4868C0E8B091}" destId="{A05AE407-C28A-4B22-8EED-23817B9F76A1}" srcOrd="6" destOrd="0" presId="urn:microsoft.com/office/officeart/2005/8/layout/hList7"/>
    <dgm:cxn modelId="{5FD06690-81E5-4F62-B12E-96A8F8213048}" type="presParOf" srcId="{A05AE407-C28A-4B22-8EED-23817B9F76A1}" destId="{8D166127-CC37-450F-B5FD-4AEDB25387CC}" srcOrd="0" destOrd="0" presId="urn:microsoft.com/office/officeart/2005/8/layout/hList7"/>
    <dgm:cxn modelId="{798877C4-8E28-4D92-B7A2-717A02DAD44C}" type="presParOf" srcId="{A05AE407-C28A-4B22-8EED-23817B9F76A1}" destId="{2F4E8667-C0FF-4800-86D8-993A21F31EB4}" srcOrd="1" destOrd="0" presId="urn:microsoft.com/office/officeart/2005/8/layout/hList7"/>
    <dgm:cxn modelId="{611DB63B-DDFA-4392-A9AD-A9E68AF2C598}" type="presParOf" srcId="{A05AE407-C28A-4B22-8EED-23817B9F76A1}" destId="{2CEDA1B3-F264-47CB-BDFF-89F5FFFE1778}" srcOrd="2" destOrd="0" presId="urn:microsoft.com/office/officeart/2005/8/layout/hList7"/>
    <dgm:cxn modelId="{333DCB4D-EC85-421E-8291-6FC0F3546F36}" type="presParOf" srcId="{A05AE407-C28A-4B22-8EED-23817B9F76A1}" destId="{F7B0D120-FBEA-4088-B52C-AB7A412968E8}" srcOrd="3" destOrd="0" presId="urn:microsoft.com/office/officeart/2005/8/layout/hList7"/>
    <dgm:cxn modelId="{76116882-B946-4BF0-8603-18F35DFCDCDE}" type="presParOf" srcId="{A141EF13-E90B-48DE-9850-4868C0E8B091}" destId="{B3D0CDAB-97F8-40A9-8CD6-77CD772BCD09}" srcOrd="7" destOrd="0" presId="urn:microsoft.com/office/officeart/2005/8/layout/hList7"/>
    <dgm:cxn modelId="{F0BB1695-6A26-4E8A-87DD-1DBBBB5D2D41}" type="presParOf" srcId="{A141EF13-E90B-48DE-9850-4868C0E8B091}" destId="{44DC13E2-3DB7-4D24-8B27-3EF0693959E8}" srcOrd="8" destOrd="0" presId="urn:microsoft.com/office/officeart/2005/8/layout/hList7"/>
    <dgm:cxn modelId="{B2E3442A-A81C-466B-89CB-2F74E04BE65B}" type="presParOf" srcId="{44DC13E2-3DB7-4D24-8B27-3EF0693959E8}" destId="{9DCAF3A4-3106-46BE-A4D4-9635D68C799E}" srcOrd="0" destOrd="0" presId="urn:microsoft.com/office/officeart/2005/8/layout/hList7"/>
    <dgm:cxn modelId="{25AC5690-69F4-42E9-95B0-B175644FA993}" type="presParOf" srcId="{44DC13E2-3DB7-4D24-8B27-3EF0693959E8}" destId="{342067AF-3EED-4C0C-AD5C-D81B6AB2AE0D}" srcOrd="1" destOrd="0" presId="urn:microsoft.com/office/officeart/2005/8/layout/hList7"/>
    <dgm:cxn modelId="{74CAA840-CE93-4895-B3AB-FF39F2FAEB8B}" type="presParOf" srcId="{44DC13E2-3DB7-4D24-8B27-3EF0693959E8}" destId="{BACBAAC3-23F6-4720-824F-1817A3AABAE3}" srcOrd="2" destOrd="0" presId="urn:microsoft.com/office/officeart/2005/8/layout/hList7"/>
    <dgm:cxn modelId="{85187ADD-9CD1-4645-977E-11F42C3426BD}" type="presParOf" srcId="{44DC13E2-3DB7-4D24-8B27-3EF0693959E8}" destId="{99D208F5-B2B5-4D12-87F8-E35E624A160F}" srcOrd="3" destOrd="0" presId="urn:microsoft.com/office/officeart/2005/8/layout/hList7"/>
    <dgm:cxn modelId="{EE25B8E9-3C91-49DF-BD49-E64BDA4FC10B}" type="presParOf" srcId="{A141EF13-E90B-48DE-9850-4868C0E8B091}" destId="{FA059764-9C0D-4EB9-9DBB-19B9AC7442A5}" srcOrd="9" destOrd="0" presId="urn:microsoft.com/office/officeart/2005/8/layout/hList7"/>
    <dgm:cxn modelId="{A16B26D6-53B8-4FC7-A044-26E27DB425AF}" type="presParOf" srcId="{A141EF13-E90B-48DE-9850-4868C0E8B091}" destId="{6645D10A-E49E-4187-8DD5-997A7A8BAC26}" srcOrd="10" destOrd="0" presId="urn:microsoft.com/office/officeart/2005/8/layout/hList7"/>
    <dgm:cxn modelId="{94E7D3B2-1DF6-4BAD-AA05-84C9CD7602C6}" type="presParOf" srcId="{6645D10A-E49E-4187-8DD5-997A7A8BAC26}" destId="{0D0B842F-30BF-4EAD-997D-4527EA98364E}" srcOrd="0" destOrd="0" presId="urn:microsoft.com/office/officeart/2005/8/layout/hList7"/>
    <dgm:cxn modelId="{15CD6EDF-8F42-40A2-8681-98F8074155D8}" type="presParOf" srcId="{6645D10A-E49E-4187-8DD5-997A7A8BAC26}" destId="{058855A5-E38F-4AB5-B96D-12F3B1A31ACE}" srcOrd="1" destOrd="0" presId="urn:microsoft.com/office/officeart/2005/8/layout/hList7"/>
    <dgm:cxn modelId="{DA9C544A-A5F7-464D-9344-0D807072CCBB}" type="presParOf" srcId="{6645D10A-E49E-4187-8DD5-997A7A8BAC26}" destId="{1EAE674F-3380-4785-BD5D-56BDD7B7D0A3}" srcOrd="2" destOrd="0" presId="urn:microsoft.com/office/officeart/2005/8/layout/hList7"/>
    <dgm:cxn modelId="{4D8C07B0-FD78-4893-B75A-48610025D9EA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Героїв Чорнобиля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ГП «Комунальник»)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0,17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50 м, електрика – 100 м, газ – 100 м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https://bit.ly/3pUOIPX</a:t>
          </a:r>
          <a:endParaRPr lang="ru-RU" sz="1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accent4">
            <a:lumMod val="75000"/>
            <a:alpha val="73000"/>
          </a:schemeClr>
        </a:solidFill>
        <a:ln w="25400">
          <a:solidFill>
            <a:schemeClr val="accent3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 custLinFactNeighborY="3448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4960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E3CB751A-3D01-4DE0-9F8E-833719026362}" type="presOf" srcId="{A70AFBC8-9256-40D1-AD19-B4186D185DCD}" destId="{2F4E8667-C0FF-4800-86D8-993A21F31EB4}" srcOrd="1" destOrd="0" presId="urn:microsoft.com/office/officeart/2005/8/layout/hList7"/>
    <dgm:cxn modelId="{9DD2F41E-10C7-4135-85B3-26F43500B8D3}" type="presOf" srcId="{77F58608-26FA-44B4-9A68-6A43CF2FC1E9}" destId="{B3D0CDAB-97F8-40A9-8CD6-77CD772BCD09}" srcOrd="0" destOrd="0" presId="urn:microsoft.com/office/officeart/2005/8/layout/hList7"/>
    <dgm:cxn modelId="{8BC43B3A-DC08-4767-97C2-B4F5F13C35AD}" type="presOf" srcId="{B0619415-C572-4BBE-ABA9-CCA0DA32C42B}" destId="{0D0B842F-30BF-4EAD-997D-4527EA98364E}" srcOrd="0" destOrd="0" presId="urn:microsoft.com/office/officeart/2005/8/layout/hList7"/>
    <dgm:cxn modelId="{F5DEFF3F-E3BE-4A8F-9B99-F2A0C033B250}" type="presOf" srcId="{974674F9-6C6F-44B0-9FAF-8F5091229E0E}" destId="{ECE76558-217E-4E3F-9477-6965B0F0542B}" srcOrd="1" destOrd="0" presId="urn:microsoft.com/office/officeart/2005/8/layout/hList7"/>
    <dgm:cxn modelId="{C654BF6B-C93A-4958-8F0D-C3050949B8BF}" type="presOf" srcId="{B0619415-C572-4BBE-ABA9-CCA0DA32C42B}" destId="{058855A5-E38F-4AB5-B96D-12F3B1A31ACE}" srcOrd="1" destOrd="0" presId="urn:microsoft.com/office/officeart/2005/8/layout/hList7"/>
    <dgm:cxn modelId="{E17D064E-1D88-4CBB-BEE1-3030E771B9B5}" type="presOf" srcId="{1C5A12F3-08C0-4309-A4BF-D62FFFB738D0}" destId="{3DB1FAC1-0C95-4152-A8EC-679D0B1CAE52}" srcOrd="1" destOrd="0" presId="urn:microsoft.com/office/officeart/2005/8/layout/hList7"/>
    <dgm:cxn modelId="{54C29073-2AFC-4349-BBA1-47A0F7D3873F}" type="presOf" srcId="{1C5A12F3-08C0-4309-A4BF-D62FFFB738D0}" destId="{FF1C542A-37B9-440D-B678-5320DC60295F}" srcOrd="0" destOrd="0" presId="urn:microsoft.com/office/officeart/2005/8/layout/hList7"/>
    <dgm:cxn modelId="{3DE0B073-C4C6-4090-9511-0668200A6DF4}" type="presOf" srcId="{5E2AF3A2-2217-411E-BE71-5DA8447DE3B4}" destId="{9DCAF3A4-3106-46BE-A4D4-9635D68C799E}" srcOrd="0" destOrd="0" presId="urn:microsoft.com/office/officeart/2005/8/layout/hList7"/>
    <dgm:cxn modelId="{8B54368A-A748-4634-B97D-E650483A532F}" type="presOf" srcId="{18A90B35-7FFC-41CF-BF81-E0503F5754A9}" destId="{59A9BFC5-6109-4F34-A30A-B71C8EDA88EC}" srcOrd="0" destOrd="0" presId="urn:microsoft.com/office/officeart/2005/8/layout/hList7"/>
    <dgm:cxn modelId="{F89A019B-834B-4396-8FD5-D9296F2398D9}" type="presOf" srcId="{661F1529-FF51-4C36-83BF-7AEABD3507EF}" destId="{9010EB86-885A-45DC-957F-9802B8F01CA9}" srcOrd="0" destOrd="0" presId="urn:microsoft.com/office/officeart/2005/8/layout/hList7"/>
    <dgm:cxn modelId="{E7629CA7-A521-4982-B46D-68470A732668}" type="presOf" srcId="{4B7BCEFC-4F7F-45D6-BA5D-5F38784815BE}" destId="{FA059764-9C0D-4EB9-9DBB-19B9AC7442A5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17CB9B0-D0B8-49A8-9FF7-ACD8AF497958}" type="presOf" srcId="{974674F9-6C6F-44B0-9FAF-8F5091229E0E}" destId="{DF1D1B57-0862-4124-8D1E-F60C7D9F81F2}" srcOrd="0" destOrd="0" presId="urn:microsoft.com/office/officeart/2005/8/layout/hList7"/>
    <dgm:cxn modelId="{A75656B6-D375-4293-8076-5A2E0C489A48}" type="presOf" srcId="{5E2AF3A2-2217-411E-BE71-5DA8447DE3B4}" destId="{342067AF-3EED-4C0C-AD5C-D81B6AB2AE0D}" srcOrd="1" destOrd="0" presId="urn:microsoft.com/office/officeart/2005/8/layout/hList7"/>
    <dgm:cxn modelId="{6F1FB9B6-290E-451E-A29C-4A0065BB54D8}" type="presOf" srcId="{18A90B35-7FFC-41CF-BF81-E0503F5754A9}" destId="{A3C821BF-0601-4F35-9242-5E2BC8FF81F9}" srcOrd="1" destOrd="0" presId="urn:microsoft.com/office/officeart/2005/8/layout/hList7"/>
    <dgm:cxn modelId="{164AF9B8-7D94-4431-B771-A47D3DD9C439}" type="presOf" srcId="{3F0D818D-B1AE-4929-ACEC-E3C5D3D25692}" destId="{75E20B02-7C59-4B2E-B66B-2065CFC48531}" srcOrd="0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F52600C3-70C6-4E50-B835-857A5245D129}" type="presOf" srcId="{A70AFBC8-9256-40D1-AD19-B4186D185DCD}" destId="{8D166127-CC37-450F-B5FD-4AEDB25387CC}" srcOrd="0" destOrd="0" presId="urn:microsoft.com/office/officeart/2005/8/layout/hList7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9CB66EF5-0D64-4517-84AB-4F4A82E7883E}" type="presOf" srcId="{87DBF216-2BB6-41BC-B402-02B1162C7067}" destId="{67D6ED0A-10CB-43EB-9ACD-5262724421B4}" srcOrd="0" destOrd="0" presId="urn:microsoft.com/office/officeart/2005/8/layout/hList7"/>
    <dgm:cxn modelId="{58FDD7FB-6226-42AD-B32C-0B38E0AFC5C0}" type="presOf" srcId="{89568920-4AB6-4F2F-8745-DFC12A9A8D38}" destId="{E31203BC-1BC3-430A-B40F-03A98D14A0D5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53626183-25C9-4F49-A90D-8709B842F08C}" type="presParOf" srcId="{67D6ED0A-10CB-43EB-9ACD-5262724421B4}" destId="{496F6E5E-A4D7-4D1B-9501-BD46233F4140}" srcOrd="0" destOrd="0" presId="urn:microsoft.com/office/officeart/2005/8/layout/hList7"/>
    <dgm:cxn modelId="{3E861274-9BA9-4539-8010-35BC85FEABD4}" type="presParOf" srcId="{67D6ED0A-10CB-43EB-9ACD-5262724421B4}" destId="{A141EF13-E90B-48DE-9850-4868C0E8B091}" srcOrd="1" destOrd="0" presId="urn:microsoft.com/office/officeart/2005/8/layout/hList7"/>
    <dgm:cxn modelId="{A0628CAF-B1CC-4F00-B52F-D3A60459F93C}" type="presParOf" srcId="{A141EF13-E90B-48DE-9850-4868C0E8B091}" destId="{5996E7AA-9F70-4B84-AB22-83BA494C9365}" srcOrd="0" destOrd="0" presId="urn:microsoft.com/office/officeart/2005/8/layout/hList7"/>
    <dgm:cxn modelId="{AD0D1E6A-4F42-4B86-87E8-376B5B823BC5}" type="presParOf" srcId="{5996E7AA-9F70-4B84-AB22-83BA494C9365}" destId="{59A9BFC5-6109-4F34-A30A-B71C8EDA88EC}" srcOrd="0" destOrd="0" presId="urn:microsoft.com/office/officeart/2005/8/layout/hList7"/>
    <dgm:cxn modelId="{2D1E8A43-6F04-4DE0-B337-C4DD2B659900}" type="presParOf" srcId="{5996E7AA-9F70-4B84-AB22-83BA494C9365}" destId="{A3C821BF-0601-4F35-9242-5E2BC8FF81F9}" srcOrd="1" destOrd="0" presId="urn:microsoft.com/office/officeart/2005/8/layout/hList7"/>
    <dgm:cxn modelId="{BF98D66E-F60B-4412-945F-DDAA6476D213}" type="presParOf" srcId="{5996E7AA-9F70-4B84-AB22-83BA494C9365}" destId="{70484561-3FD9-4E05-886B-DFB9368D8984}" srcOrd="2" destOrd="0" presId="urn:microsoft.com/office/officeart/2005/8/layout/hList7"/>
    <dgm:cxn modelId="{B4736652-488F-44B3-B9FF-0A96E95A0AA6}" type="presParOf" srcId="{5996E7AA-9F70-4B84-AB22-83BA494C9365}" destId="{933FA7F6-8A84-4CA3-AF98-0F1B0423F3C5}" srcOrd="3" destOrd="0" presId="urn:microsoft.com/office/officeart/2005/8/layout/hList7"/>
    <dgm:cxn modelId="{397DB48C-5095-4DA1-A41A-3526D1F8D1C3}" type="presParOf" srcId="{A141EF13-E90B-48DE-9850-4868C0E8B091}" destId="{E31203BC-1BC3-430A-B40F-03A98D14A0D5}" srcOrd="1" destOrd="0" presId="urn:microsoft.com/office/officeart/2005/8/layout/hList7"/>
    <dgm:cxn modelId="{DCCD71BC-471B-4E76-A9F6-26ACF8D1DE57}" type="presParOf" srcId="{A141EF13-E90B-48DE-9850-4868C0E8B091}" destId="{BBB22277-6A79-4162-9645-6D4D848614C4}" srcOrd="2" destOrd="0" presId="urn:microsoft.com/office/officeart/2005/8/layout/hList7"/>
    <dgm:cxn modelId="{30ECFD7D-BED5-494C-8BE6-E4FB9DE8191E}" type="presParOf" srcId="{BBB22277-6A79-4162-9645-6D4D848614C4}" destId="{DF1D1B57-0862-4124-8D1E-F60C7D9F81F2}" srcOrd="0" destOrd="0" presId="urn:microsoft.com/office/officeart/2005/8/layout/hList7"/>
    <dgm:cxn modelId="{024A1ECF-6382-4E5B-8161-E44D3F2C8453}" type="presParOf" srcId="{BBB22277-6A79-4162-9645-6D4D848614C4}" destId="{ECE76558-217E-4E3F-9477-6965B0F0542B}" srcOrd="1" destOrd="0" presId="urn:microsoft.com/office/officeart/2005/8/layout/hList7"/>
    <dgm:cxn modelId="{3BA7830D-E297-4783-B1EF-6637E0BDB110}" type="presParOf" srcId="{BBB22277-6A79-4162-9645-6D4D848614C4}" destId="{8783809D-B914-4DD9-AB45-5F4662AFB691}" srcOrd="2" destOrd="0" presId="urn:microsoft.com/office/officeart/2005/8/layout/hList7"/>
    <dgm:cxn modelId="{DE9D470A-234E-4F86-A3ED-ACD12C9949C2}" type="presParOf" srcId="{BBB22277-6A79-4162-9645-6D4D848614C4}" destId="{AE418007-7FDA-491A-ACEE-75871A30B2E3}" srcOrd="3" destOrd="0" presId="urn:microsoft.com/office/officeart/2005/8/layout/hList7"/>
    <dgm:cxn modelId="{1F6E43F9-265B-4990-B10F-1A7F6430AC75}" type="presParOf" srcId="{A141EF13-E90B-48DE-9850-4868C0E8B091}" destId="{75E20B02-7C59-4B2E-B66B-2065CFC48531}" srcOrd="3" destOrd="0" presId="urn:microsoft.com/office/officeart/2005/8/layout/hList7"/>
    <dgm:cxn modelId="{AF5F64FA-E92E-409F-A932-A2D0B89E7C91}" type="presParOf" srcId="{A141EF13-E90B-48DE-9850-4868C0E8B091}" destId="{EF349F63-64C6-4C25-8E89-0F11F0744710}" srcOrd="4" destOrd="0" presId="urn:microsoft.com/office/officeart/2005/8/layout/hList7"/>
    <dgm:cxn modelId="{5358DFF8-7C84-4101-96DC-0508A7C3EB3B}" type="presParOf" srcId="{EF349F63-64C6-4C25-8E89-0F11F0744710}" destId="{FF1C542A-37B9-440D-B678-5320DC60295F}" srcOrd="0" destOrd="0" presId="urn:microsoft.com/office/officeart/2005/8/layout/hList7"/>
    <dgm:cxn modelId="{017E5195-332F-4172-86B4-ACBA133FB809}" type="presParOf" srcId="{EF349F63-64C6-4C25-8E89-0F11F0744710}" destId="{3DB1FAC1-0C95-4152-A8EC-679D0B1CAE52}" srcOrd="1" destOrd="0" presId="urn:microsoft.com/office/officeart/2005/8/layout/hList7"/>
    <dgm:cxn modelId="{1C9C6409-6D78-4B66-A73A-F61B78ABE9D6}" type="presParOf" srcId="{EF349F63-64C6-4C25-8E89-0F11F0744710}" destId="{B7687DAE-54F2-45CF-95F2-E302FCB42327}" srcOrd="2" destOrd="0" presId="urn:microsoft.com/office/officeart/2005/8/layout/hList7"/>
    <dgm:cxn modelId="{A031A263-AE33-4437-81DC-2AC036232119}" type="presParOf" srcId="{EF349F63-64C6-4C25-8E89-0F11F0744710}" destId="{27F3AC5C-AC4C-4499-8E90-CEDB3B65A5E3}" srcOrd="3" destOrd="0" presId="urn:microsoft.com/office/officeart/2005/8/layout/hList7"/>
    <dgm:cxn modelId="{1577A9D9-D0A1-4698-947D-3746268D3164}" type="presParOf" srcId="{A141EF13-E90B-48DE-9850-4868C0E8B091}" destId="{9010EB86-885A-45DC-957F-9802B8F01CA9}" srcOrd="5" destOrd="0" presId="urn:microsoft.com/office/officeart/2005/8/layout/hList7"/>
    <dgm:cxn modelId="{B8857951-0BED-4793-A58B-2130AFBBBEC2}" type="presParOf" srcId="{A141EF13-E90B-48DE-9850-4868C0E8B091}" destId="{A05AE407-C28A-4B22-8EED-23817B9F76A1}" srcOrd="6" destOrd="0" presId="urn:microsoft.com/office/officeart/2005/8/layout/hList7"/>
    <dgm:cxn modelId="{7443D32E-FBC9-47FB-A57A-69941445126A}" type="presParOf" srcId="{A05AE407-C28A-4B22-8EED-23817B9F76A1}" destId="{8D166127-CC37-450F-B5FD-4AEDB25387CC}" srcOrd="0" destOrd="0" presId="urn:microsoft.com/office/officeart/2005/8/layout/hList7"/>
    <dgm:cxn modelId="{024B1385-B06F-465D-9135-FE7225FC5FCE}" type="presParOf" srcId="{A05AE407-C28A-4B22-8EED-23817B9F76A1}" destId="{2F4E8667-C0FF-4800-86D8-993A21F31EB4}" srcOrd="1" destOrd="0" presId="urn:microsoft.com/office/officeart/2005/8/layout/hList7"/>
    <dgm:cxn modelId="{98BAB7CD-61B8-4048-AC7A-83942DCA6054}" type="presParOf" srcId="{A05AE407-C28A-4B22-8EED-23817B9F76A1}" destId="{2CEDA1B3-F264-47CB-BDFF-89F5FFFE1778}" srcOrd="2" destOrd="0" presId="urn:microsoft.com/office/officeart/2005/8/layout/hList7"/>
    <dgm:cxn modelId="{E963653B-9C76-465A-B5AE-5C191CC37757}" type="presParOf" srcId="{A05AE407-C28A-4B22-8EED-23817B9F76A1}" destId="{F7B0D120-FBEA-4088-B52C-AB7A412968E8}" srcOrd="3" destOrd="0" presId="urn:microsoft.com/office/officeart/2005/8/layout/hList7"/>
    <dgm:cxn modelId="{15DAEF85-BED8-44BB-8A01-89A3D0832505}" type="presParOf" srcId="{A141EF13-E90B-48DE-9850-4868C0E8B091}" destId="{B3D0CDAB-97F8-40A9-8CD6-77CD772BCD09}" srcOrd="7" destOrd="0" presId="urn:microsoft.com/office/officeart/2005/8/layout/hList7"/>
    <dgm:cxn modelId="{1E5C0EDA-AE4E-47B2-9845-2E52DEDD7CA5}" type="presParOf" srcId="{A141EF13-E90B-48DE-9850-4868C0E8B091}" destId="{44DC13E2-3DB7-4D24-8B27-3EF0693959E8}" srcOrd="8" destOrd="0" presId="urn:microsoft.com/office/officeart/2005/8/layout/hList7"/>
    <dgm:cxn modelId="{96323DB5-81EC-495B-AB4E-8E286A872DF2}" type="presParOf" srcId="{44DC13E2-3DB7-4D24-8B27-3EF0693959E8}" destId="{9DCAF3A4-3106-46BE-A4D4-9635D68C799E}" srcOrd="0" destOrd="0" presId="urn:microsoft.com/office/officeart/2005/8/layout/hList7"/>
    <dgm:cxn modelId="{200C1256-70A3-494C-8865-176076A301A0}" type="presParOf" srcId="{44DC13E2-3DB7-4D24-8B27-3EF0693959E8}" destId="{342067AF-3EED-4C0C-AD5C-D81B6AB2AE0D}" srcOrd="1" destOrd="0" presId="urn:microsoft.com/office/officeart/2005/8/layout/hList7"/>
    <dgm:cxn modelId="{5759EE68-D4FC-42EF-8F33-00404FCE1F2A}" type="presParOf" srcId="{44DC13E2-3DB7-4D24-8B27-3EF0693959E8}" destId="{BACBAAC3-23F6-4720-824F-1817A3AABAE3}" srcOrd="2" destOrd="0" presId="urn:microsoft.com/office/officeart/2005/8/layout/hList7"/>
    <dgm:cxn modelId="{ACC21E70-CEA1-4FB1-9832-7609D38FDB46}" type="presParOf" srcId="{44DC13E2-3DB7-4D24-8B27-3EF0693959E8}" destId="{99D208F5-B2B5-4D12-87F8-E35E624A160F}" srcOrd="3" destOrd="0" presId="urn:microsoft.com/office/officeart/2005/8/layout/hList7"/>
    <dgm:cxn modelId="{3361010F-1201-4E38-9294-80AA90B8C376}" type="presParOf" srcId="{A141EF13-E90B-48DE-9850-4868C0E8B091}" destId="{FA059764-9C0D-4EB9-9DBB-19B9AC7442A5}" srcOrd="9" destOrd="0" presId="urn:microsoft.com/office/officeart/2005/8/layout/hList7"/>
    <dgm:cxn modelId="{C85585C1-1029-4B0C-B016-5F677A2E1CAE}" type="presParOf" srcId="{A141EF13-E90B-48DE-9850-4868C0E8B091}" destId="{6645D10A-E49E-4187-8DD5-997A7A8BAC26}" srcOrd="10" destOrd="0" presId="urn:microsoft.com/office/officeart/2005/8/layout/hList7"/>
    <dgm:cxn modelId="{1F6A1315-F9A5-4D74-BCD8-5D891CA27082}" type="presParOf" srcId="{6645D10A-E49E-4187-8DD5-997A7A8BAC26}" destId="{0D0B842F-30BF-4EAD-997D-4527EA98364E}" srcOrd="0" destOrd="0" presId="urn:microsoft.com/office/officeart/2005/8/layout/hList7"/>
    <dgm:cxn modelId="{861EB535-A546-4B89-BC5F-77B16DB3921F}" type="presParOf" srcId="{6645D10A-E49E-4187-8DD5-997A7A8BAC26}" destId="{058855A5-E38F-4AB5-B96D-12F3B1A31ACE}" srcOrd="1" destOrd="0" presId="urn:microsoft.com/office/officeart/2005/8/layout/hList7"/>
    <dgm:cxn modelId="{BC873D87-D68C-4AC1-BF6A-DA1A749A6292}" type="presParOf" srcId="{6645D10A-E49E-4187-8DD5-997A7A8BAC26}" destId="{1EAE674F-3380-4785-BD5D-56BDD7B7D0A3}" srcOrd="2" destOrd="0" presId="urn:microsoft.com/office/officeart/2005/8/layout/hList7"/>
    <dgm:cxn modelId="{40F156CF-C5CE-4A71-8F52-7A1212C06380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Струга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(приміщення колишнього швейного комбінату)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0,5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20 м, електрика – 50 м, газ – 200 м  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https://bit.ly/3Ay249J</a:t>
          </a:r>
          <a:endParaRPr lang="ru-RU" sz="1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rgbClr val="D2A000">
            <a:alpha val="73000"/>
          </a:srgbClr>
        </a:solidFill>
        <a:ln w="25400">
          <a:solidFill>
            <a:schemeClr val="accent3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4960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3A87E144-778D-4923-95F3-92B242D12FA8}" type="presOf" srcId="{1C5A12F3-08C0-4309-A4BF-D62FFFB738D0}" destId="{FF1C542A-37B9-440D-B678-5320DC60295F}" srcOrd="0" destOrd="0" presId="urn:microsoft.com/office/officeart/2005/8/layout/hList7"/>
    <dgm:cxn modelId="{9FC5D753-7818-461F-919F-F07D794539D2}" type="presOf" srcId="{18A90B35-7FFC-41CF-BF81-E0503F5754A9}" destId="{A3C821BF-0601-4F35-9242-5E2BC8FF81F9}" srcOrd="1" destOrd="0" presId="urn:microsoft.com/office/officeart/2005/8/layout/hList7"/>
    <dgm:cxn modelId="{07975257-E7E9-46E7-929E-79A9EDFCDC90}" type="presOf" srcId="{77F58608-26FA-44B4-9A68-6A43CF2FC1E9}" destId="{B3D0CDAB-97F8-40A9-8CD6-77CD772BCD09}" srcOrd="0" destOrd="0" presId="urn:microsoft.com/office/officeart/2005/8/layout/hList7"/>
    <dgm:cxn modelId="{35624882-2B17-4E89-807B-44168215ACB9}" type="presOf" srcId="{5E2AF3A2-2217-411E-BE71-5DA8447DE3B4}" destId="{342067AF-3EED-4C0C-AD5C-D81B6AB2AE0D}" srcOrd="1" destOrd="0" presId="urn:microsoft.com/office/officeart/2005/8/layout/hList7"/>
    <dgm:cxn modelId="{C9FF3A93-E8AA-47FC-9CAB-591BC4B553A9}" type="presOf" srcId="{3F0D818D-B1AE-4929-ACEC-E3C5D3D25692}" destId="{75E20B02-7C59-4B2E-B66B-2065CFC48531}" srcOrd="0" destOrd="0" presId="urn:microsoft.com/office/officeart/2005/8/layout/hList7"/>
    <dgm:cxn modelId="{884AA697-9051-4690-BA7D-9EE74F46D949}" type="presOf" srcId="{18A90B35-7FFC-41CF-BF81-E0503F5754A9}" destId="{59A9BFC5-6109-4F34-A30A-B71C8EDA88EC}" srcOrd="0" destOrd="0" presId="urn:microsoft.com/office/officeart/2005/8/layout/hList7"/>
    <dgm:cxn modelId="{0980EB99-766B-44BB-94E4-3EC214F17DFA}" type="presOf" srcId="{89568920-4AB6-4F2F-8745-DFC12A9A8D38}" destId="{E31203BC-1BC3-430A-B40F-03A98D14A0D5}" srcOrd="0" destOrd="0" presId="urn:microsoft.com/office/officeart/2005/8/layout/hList7"/>
    <dgm:cxn modelId="{69E2ED9A-3655-4D70-AABC-460F8F3AB453}" type="presOf" srcId="{A70AFBC8-9256-40D1-AD19-B4186D185DCD}" destId="{8D166127-CC37-450F-B5FD-4AEDB25387CC}" srcOrd="0" destOrd="0" presId="urn:microsoft.com/office/officeart/2005/8/layout/hList7"/>
    <dgm:cxn modelId="{F7515DA2-01F5-49B2-9D79-9D284ACF050F}" type="presOf" srcId="{974674F9-6C6F-44B0-9FAF-8F5091229E0E}" destId="{ECE76558-217E-4E3F-9477-6965B0F0542B}" srcOrd="1" destOrd="0" presId="urn:microsoft.com/office/officeart/2005/8/layout/hList7"/>
    <dgm:cxn modelId="{B770ABA2-0F83-4E17-826C-76CD8D3CFB25}" type="presOf" srcId="{661F1529-FF51-4C36-83BF-7AEABD3507EF}" destId="{9010EB86-885A-45DC-957F-9802B8F01CA9}" srcOrd="0" destOrd="0" presId="urn:microsoft.com/office/officeart/2005/8/layout/hList7"/>
    <dgm:cxn modelId="{1C128BA7-71F0-470E-9E9D-5FB584D659A4}" type="presOf" srcId="{5E2AF3A2-2217-411E-BE71-5DA8447DE3B4}" destId="{9DCAF3A4-3106-46BE-A4D4-9635D68C799E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102502AE-4121-4753-B2C2-176DF45FE6B3}" type="presOf" srcId="{B0619415-C572-4BBE-ABA9-CCA0DA32C42B}" destId="{058855A5-E38F-4AB5-B96D-12F3B1A31ACE}" srcOrd="1" destOrd="0" presId="urn:microsoft.com/office/officeart/2005/8/layout/hList7"/>
    <dgm:cxn modelId="{940951AF-C45C-4DBD-AA48-224F13BBAC28}" type="presOf" srcId="{B0619415-C572-4BBE-ABA9-CCA0DA32C42B}" destId="{0D0B842F-30BF-4EAD-997D-4527EA98364E}" srcOrd="0" destOrd="0" presId="urn:microsoft.com/office/officeart/2005/8/layout/hList7"/>
    <dgm:cxn modelId="{7BF2C3B8-8D5B-401D-8D65-526FEECBA11A}" type="presOf" srcId="{1C5A12F3-08C0-4309-A4BF-D62FFFB738D0}" destId="{3DB1FAC1-0C95-4152-A8EC-679D0B1CAE52}" srcOrd="1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1803A5C3-1A06-4513-B909-466BE2FB1BAF}" type="presOf" srcId="{A70AFBC8-9256-40D1-AD19-B4186D185DCD}" destId="{2F4E8667-C0FF-4800-86D8-993A21F31EB4}" srcOrd="1" destOrd="0" presId="urn:microsoft.com/office/officeart/2005/8/layout/hList7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E2BA12D6-05C0-4431-959C-B0ED85E8E302}" type="presOf" srcId="{974674F9-6C6F-44B0-9FAF-8F5091229E0E}" destId="{DF1D1B57-0862-4124-8D1E-F60C7D9F81F2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5B84CDF4-04E0-4634-9B0C-85C2D357F17A}" type="presOf" srcId="{4B7BCEFC-4F7F-45D6-BA5D-5F38784815BE}" destId="{FA059764-9C0D-4EB9-9DBB-19B9AC7442A5}" srcOrd="0" destOrd="0" presId="urn:microsoft.com/office/officeart/2005/8/layout/hList7"/>
    <dgm:cxn modelId="{CF709DFE-0F20-49AF-8B03-5CA9C3F6C75A}" type="presOf" srcId="{87DBF216-2BB6-41BC-B402-02B1162C7067}" destId="{67D6ED0A-10CB-43EB-9ACD-5262724421B4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9DD318AA-BA42-4BB7-B4E2-91F8212DF4A5}" type="presParOf" srcId="{67D6ED0A-10CB-43EB-9ACD-5262724421B4}" destId="{496F6E5E-A4D7-4D1B-9501-BD46233F4140}" srcOrd="0" destOrd="0" presId="urn:microsoft.com/office/officeart/2005/8/layout/hList7"/>
    <dgm:cxn modelId="{E5875565-F95A-424E-AFE0-5739CE042AE8}" type="presParOf" srcId="{67D6ED0A-10CB-43EB-9ACD-5262724421B4}" destId="{A141EF13-E90B-48DE-9850-4868C0E8B091}" srcOrd="1" destOrd="0" presId="urn:microsoft.com/office/officeart/2005/8/layout/hList7"/>
    <dgm:cxn modelId="{13ED257B-F2F7-4C45-81CA-AC7DE5B475FF}" type="presParOf" srcId="{A141EF13-E90B-48DE-9850-4868C0E8B091}" destId="{5996E7AA-9F70-4B84-AB22-83BA494C9365}" srcOrd="0" destOrd="0" presId="urn:microsoft.com/office/officeart/2005/8/layout/hList7"/>
    <dgm:cxn modelId="{D7432481-95F3-4E18-9F09-D8D42CCC717E}" type="presParOf" srcId="{5996E7AA-9F70-4B84-AB22-83BA494C9365}" destId="{59A9BFC5-6109-4F34-A30A-B71C8EDA88EC}" srcOrd="0" destOrd="0" presId="urn:microsoft.com/office/officeart/2005/8/layout/hList7"/>
    <dgm:cxn modelId="{C9E28BC2-33DC-48F3-85ED-B79BB6519F6E}" type="presParOf" srcId="{5996E7AA-9F70-4B84-AB22-83BA494C9365}" destId="{A3C821BF-0601-4F35-9242-5E2BC8FF81F9}" srcOrd="1" destOrd="0" presId="urn:microsoft.com/office/officeart/2005/8/layout/hList7"/>
    <dgm:cxn modelId="{44643C60-8C0E-41F3-BEC4-8E9E5B1D5362}" type="presParOf" srcId="{5996E7AA-9F70-4B84-AB22-83BA494C9365}" destId="{70484561-3FD9-4E05-886B-DFB9368D8984}" srcOrd="2" destOrd="0" presId="urn:microsoft.com/office/officeart/2005/8/layout/hList7"/>
    <dgm:cxn modelId="{8A277775-F72F-4D50-A8C7-57C6A0186286}" type="presParOf" srcId="{5996E7AA-9F70-4B84-AB22-83BA494C9365}" destId="{933FA7F6-8A84-4CA3-AF98-0F1B0423F3C5}" srcOrd="3" destOrd="0" presId="urn:microsoft.com/office/officeart/2005/8/layout/hList7"/>
    <dgm:cxn modelId="{FF1B74C4-F068-4E8C-A634-149A9AA64EC4}" type="presParOf" srcId="{A141EF13-E90B-48DE-9850-4868C0E8B091}" destId="{E31203BC-1BC3-430A-B40F-03A98D14A0D5}" srcOrd="1" destOrd="0" presId="urn:microsoft.com/office/officeart/2005/8/layout/hList7"/>
    <dgm:cxn modelId="{F04F35EF-A8D8-4EE8-900C-8FFC4350A891}" type="presParOf" srcId="{A141EF13-E90B-48DE-9850-4868C0E8B091}" destId="{BBB22277-6A79-4162-9645-6D4D848614C4}" srcOrd="2" destOrd="0" presId="urn:microsoft.com/office/officeart/2005/8/layout/hList7"/>
    <dgm:cxn modelId="{9247757A-EA9C-4226-A39D-97ABC6E5112A}" type="presParOf" srcId="{BBB22277-6A79-4162-9645-6D4D848614C4}" destId="{DF1D1B57-0862-4124-8D1E-F60C7D9F81F2}" srcOrd="0" destOrd="0" presId="urn:microsoft.com/office/officeart/2005/8/layout/hList7"/>
    <dgm:cxn modelId="{7F455E46-BB83-475D-9422-BC9E97C2F6A5}" type="presParOf" srcId="{BBB22277-6A79-4162-9645-6D4D848614C4}" destId="{ECE76558-217E-4E3F-9477-6965B0F0542B}" srcOrd="1" destOrd="0" presId="urn:microsoft.com/office/officeart/2005/8/layout/hList7"/>
    <dgm:cxn modelId="{A3692A81-1A40-414D-8DC6-7126BD06896D}" type="presParOf" srcId="{BBB22277-6A79-4162-9645-6D4D848614C4}" destId="{8783809D-B914-4DD9-AB45-5F4662AFB691}" srcOrd="2" destOrd="0" presId="urn:microsoft.com/office/officeart/2005/8/layout/hList7"/>
    <dgm:cxn modelId="{FFFB54B3-8A36-4D2E-A8F9-7FEFC3AE6671}" type="presParOf" srcId="{BBB22277-6A79-4162-9645-6D4D848614C4}" destId="{AE418007-7FDA-491A-ACEE-75871A30B2E3}" srcOrd="3" destOrd="0" presId="urn:microsoft.com/office/officeart/2005/8/layout/hList7"/>
    <dgm:cxn modelId="{747AB9A7-67CF-4DEE-8562-AA8B82C84C06}" type="presParOf" srcId="{A141EF13-E90B-48DE-9850-4868C0E8B091}" destId="{75E20B02-7C59-4B2E-B66B-2065CFC48531}" srcOrd="3" destOrd="0" presId="urn:microsoft.com/office/officeart/2005/8/layout/hList7"/>
    <dgm:cxn modelId="{CFB87DF5-665F-4610-93F0-440624D413D7}" type="presParOf" srcId="{A141EF13-E90B-48DE-9850-4868C0E8B091}" destId="{EF349F63-64C6-4C25-8E89-0F11F0744710}" srcOrd="4" destOrd="0" presId="urn:microsoft.com/office/officeart/2005/8/layout/hList7"/>
    <dgm:cxn modelId="{27CD79FD-E12B-4736-9584-4D0240A5BE77}" type="presParOf" srcId="{EF349F63-64C6-4C25-8E89-0F11F0744710}" destId="{FF1C542A-37B9-440D-B678-5320DC60295F}" srcOrd="0" destOrd="0" presId="urn:microsoft.com/office/officeart/2005/8/layout/hList7"/>
    <dgm:cxn modelId="{07748B0F-A682-4B9A-BEDA-294127E0A20B}" type="presParOf" srcId="{EF349F63-64C6-4C25-8E89-0F11F0744710}" destId="{3DB1FAC1-0C95-4152-A8EC-679D0B1CAE52}" srcOrd="1" destOrd="0" presId="urn:microsoft.com/office/officeart/2005/8/layout/hList7"/>
    <dgm:cxn modelId="{BC1EDEB4-5B4D-414E-8970-537EA23FB31A}" type="presParOf" srcId="{EF349F63-64C6-4C25-8E89-0F11F0744710}" destId="{B7687DAE-54F2-45CF-95F2-E302FCB42327}" srcOrd="2" destOrd="0" presId="urn:microsoft.com/office/officeart/2005/8/layout/hList7"/>
    <dgm:cxn modelId="{C4E7F9CC-FCC1-4E20-AC37-4C57FFB59B2E}" type="presParOf" srcId="{EF349F63-64C6-4C25-8E89-0F11F0744710}" destId="{27F3AC5C-AC4C-4499-8E90-CEDB3B65A5E3}" srcOrd="3" destOrd="0" presId="urn:microsoft.com/office/officeart/2005/8/layout/hList7"/>
    <dgm:cxn modelId="{8DD731F4-97B3-42D9-AAF5-03486CA1E0CE}" type="presParOf" srcId="{A141EF13-E90B-48DE-9850-4868C0E8B091}" destId="{9010EB86-885A-45DC-957F-9802B8F01CA9}" srcOrd="5" destOrd="0" presId="urn:microsoft.com/office/officeart/2005/8/layout/hList7"/>
    <dgm:cxn modelId="{5CD86498-59E5-4DE8-9467-FF6AA61E6D37}" type="presParOf" srcId="{A141EF13-E90B-48DE-9850-4868C0E8B091}" destId="{A05AE407-C28A-4B22-8EED-23817B9F76A1}" srcOrd="6" destOrd="0" presId="urn:microsoft.com/office/officeart/2005/8/layout/hList7"/>
    <dgm:cxn modelId="{ACF2DA14-C1EF-4DA0-A767-9583DAE411ED}" type="presParOf" srcId="{A05AE407-C28A-4B22-8EED-23817B9F76A1}" destId="{8D166127-CC37-450F-B5FD-4AEDB25387CC}" srcOrd="0" destOrd="0" presId="urn:microsoft.com/office/officeart/2005/8/layout/hList7"/>
    <dgm:cxn modelId="{BDF50EDA-4D22-477B-A1F8-B7F2F51DA3F3}" type="presParOf" srcId="{A05AE407-C28A-4B22-8EED-23817B9F76A1}" destId="{2F4E8667-C0FF-4800-86D8-993A21F31EB4}" srcOrd="1" destOrd="0" presId="urn:microsoft.com/office/officeart/2005/8/layout/hList7"/>
    <dgm:cxn modelId="{3212D6F2-8042-4875-A58E-34847A54C99E}" type="presParOf" srcId="{A05AE407-C28A-4B22-8EED-23817B9F76A1}" destId="{2CEDA1B3-F264-47CB-BDFF-89F5FFFE1778}" srcOrd="2" destOrd="0" presId="urn:microsoft.com/office/officeart/2005/8/layout/hList7"/>
    <dgm:cxn modelId="{7B39FE7A-E6D6-4061-984A-F20672D1D9DA}" type="presParOf" srcId="{A05AE407-C28A-4B22-8EED-23817B9F76A1}" destId="{F7B0D120-FBEA-4088-B52C-AB7A412968E8}" srcOrd="3" destOrd="0" presId="urn:microsoft.com/office/officeart/2005/8/layout/hList7"/>
    <dgm:cxn modelId="{D44EEC50-B8BE-4997-94CA-F769A4480F5F}" type="presParOf" srcId="{A141EF13-E90B-48DE-9850-4868C0E8B091}" destId="{B3D0CDAB-97F8-40A9-8CD6-77CD772BCD09}" srcOrd="7" destOrd="0" presId="urn:microsoft.com/office/officeart/2005/8/layout/hList7"/>
    <dgm:cxn modelId="{B3EE2135-D0F7-4CA2-8FA3-5A3F1944B6AF}" type="presParOf" srcId="{A141EF13-E90B-48DE-9850-4868C0E8B091}" destId="{44DC13E2-3DB7-4D24-8B27-3EF0693959E8}" srcOrd="8" destOrd="0" presId="urn:microsoft.com/office/officeart/2005/8/layout/hList7"/>
    <dgm:cxn modelId="{A3A867AB-36AC-4CDC-BCEB-7569AFC6A304}" type="presParOf" srcId="{44DC13E2-3DB7-4D24-8B27-3EF0693959E8}" destId="{9DCAF3A4-3106-46BE-A4D4-9635D68C799E}" srcOrd="0" destOrd="0" presId="urn:microsoft.com/office/officeart/2005/8/layout/hList7"/>
    <dgm:cxn modelId="{A9FC6A11-591A-418A-911A-AA33C0C9BF0F}" type="presParOf" srcId="{44DC13E2-3DB7-4D24-8B27-3EF0693959E8}" destId="{342067AF-3EED-4C0C-AD5C-D81B6AB2AE0D}" srcOrd="1" destOrd="0" presId="urn:microsoft.com/office/officeart/2005/8/layout/hList7"/>
    <dgm:cxn modelId="{8B539BCA-3AD4-4B79-9B8A-FD7F1D8DF2D6}" type="presParOf" srcId="{44DC13E2-3DB7-4D24-8B27-3EF0693959E8}" destId="{BACBAAC3-23F6-4720-824F-1817A3AABAE3}" srcOrd="2" destOrd="0" presId="urn:microsoft.com/office/officeart/2005/8/layout/hList7"/>
    <dgm:cxn modelId="{46A74841-96F0-46A8-BB8B-7CC8B3580744}" type="presParOf" srcId="{44DC13E2-3DB7-4D24-8B27-3EF0693959E8}" destId="{99D208F5-B2B5-4D12-87F8-E35E624A160F}" srcOrd="3" destOrd="0" presId="urn:microsoft.com/office/officeart/2005/8/layout/hList7"/>
    <dgm:cxn modelId="{87E18B48-0755-4400-9E60-F5875A2ADCA5}" type="presParOf" srcId="{A141EF13-E90B-48DE-9850-4868C0E8B091}" destId="{FA059764-9C0D-4EB9-9DBB-19B9AC7442A5}" srcOrd="9" destOrd="0" presId="urn:microsoft.com/office/officeart/2005/8/layout/hList7"/>
    <dgm:cxn modelId="{946A80AF-5FEF-4DA9-8046-3A6E2618FA7D}" type="presParOf" srcId="{A141EF13-E90B-48DE-9850-4868C0E8B091}" destId="{6645D10A-E49E-4187-8DD5-997A7A8BAC26}" srcOrd="10" destOrd="0" presId="urn:microsoft.com/office/officeart/2005/8/layout/hList7"/>
    <dgm:cxn modelId="{27191DEB-0EE6-4C4C-8042-0C35A18C2B1B}" type="presParOf" srcId="{6645D10A-E49E-4187-8DD5-997A7A8BAC26}" destId="{0D0B842F-30BF-4EAD-997D-4527EA98364E}" srcOrd="0" destOrd="0" presId="urn:microsoft.com/office/officeart/2005/8/layout/hList7"/>
    <dgm:cxn modelId="{B2445797-CE98-4BC7-BA04-E76A43C3BBC4}" type="presParOf" srcId="{6645D10A-E49E-4187-8DD5-997A7A8BAC26}" destId="{058855A5-E38F-4AB5-B96D-12F3B1A31ACE}" srcOrd="1" destOrd="0" presId="urn:microsoft.com/office/officeart/2005/8/layout/hList7"/>
    <dgm:cxn modelId="{B88EEF5E-0AAB-4A82-8D97-8E7BBCD122B8}" type="presParOf" srcId="{6645D10A-E49E-4187-8DD5-997A7A8BAC26}" destId="{1EAE674F-3380-4785-BD5D-56BDD7B7D0A3}" srcOrd="2" destOrd="0" presId="urn:microsoft.com/office/officeart/2005/8/layout/hList7"/>
    <dgm:cxn modelId="{12D9FADC-E1C4-42D2-8635-EA36D8417343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Браїлівка</a:t>
          </a:r>
          <a:endParaRPr lang="uk-UA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млина)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pPr algn="ctr"/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pPr algn="ctr"/>
          <a:endParaRPr lang="ru-RU"/>
        </a:p>
      </dgm:t>
    </dgm:pt>
    <dgm:pt modelId="{974674F9-6C6F-44B0-9FAF-8F5091229E0E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0,13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pPr algn="ctr"/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pPr algn="ctr"/>
          <a:endParaRPr lang="ru-RU"/>
        </a:p>
      </dgm:t>
    </dgm:pt>
    <dgm:pt modelId="{1C5A12F3-08C0-4309-A4BF-D62FFFB738D0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pPr algn="ctr"/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pPr algn="ctr"/>
          <a:endParaRPr lang="ru-RU"/>
        </a:p>
      </dgm:t>
    </dgm:pt>
    <dgm:pt modelId="{A70AFBC8-9256-40D1-AD19-B4186D185DCD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pPr algn="ctr"/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pPr algn="ctr"/>
          <a:endParaRPr lang="ru-RU"/>
        </a:p>
      </dgm:t>
    </dgm:pt>
    <dgm:pt modelId="{5E2AF3A2-2217-411E-BE71-5DA8447DE3B4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10 м, залізниця – 51 км, електрика – 30 м, газ – 20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pPr algn="ctr"/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pPr algn="ctr"/>
          <a:endParaRPr lang="ru-RU"/>
        </a:p>
      </dgm:t>
    </dgm:pt>
    <dgm:pt modelId="{B0619415-C572-4BBE-ABA9-CCA0DA32C42B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https://bit.ly/3RjagBp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pPr algn="ctr"/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pPr algn="ctr"/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rgbClr val="2012D6">
            <a:alpha val="67000"/>
          </a:srgb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47FD760A-6CE4-42B7-A4C5-2564229DFD90}" type="presOf" srcId="{1C5A12F3-08C0-4309-A4BF-D62FFFB738D0}" destId="{FF1C542A-37B9-440D-B678-5320DC60295F}" srcOrd="0" destOrd="0" presId="urn:microsoft.com/office/officeart/2005/8/layout/hList7"/>
    <dgm:cxn modelId="{761BFF0E-4021-419E-8AE0-B75C93067E20}" type="presOf" srcId="{77F58608-26FA-44B4-9A68-6A43CF2FC1E9}" destId="{B3D0CDAB-97F8-40A9-8CD6-77CD772BCD09}" srcOrd="0" destOrd="0" presId="urn:microsoft.com/office/officeart/2005/8/layout/hList7"/>
    <dgm:cxn modelId="{09C82B19-727A-4A3A-9ACA-907BBD6D4162}" type="presOf" srcId="{A70AFBC8-9256-40D1-AD19-B4186D185DCD}" destId="{8D166127-CC37-450F-B5FD-4AEDB25387CC}" srcOrd="0" destOrd="0" presId="urn:microsoft.com/office/officeart/2005/8/layout/hList7"/>
    <dgm:cxn modelId="{AC5C251F-0C20-46BB-9861-C147C5E64BE6}" type="presOf" srcId="{3F0D818D-B1AE-4929-ACEC-E3C5D3D25692}" destId="{75E20B02-7C59-4B2E-B66B-2065CFC48531}" srcOrd="0" destOrd="0" presId="urn:microsoft.com/office/officeart/2005/8/layout/hList7"/>
    <dgm:cxn modelId="{BFAC4833-496B-401E-ABE3-28F0B827DCD6}" type="presOf" srcId="{1C5A12F3-08C0-4309-A4BF-D62FFFB738D0}" destId="{3DB1FAC1-0C95-4152-A8EC-679D0B1CAE52}" srcOrd="1" destOrd="0" presId="urn:microsoft.com/office/officeart/2005/8/layout/hList7"/>
    <dgm:cxn modelId="{5584643B-E27F-4335-97B3-B9BF0433DBAE}" type="presOf" srcId="{A70AFBC8-9256-40D1-AD19-B4186D185DCD}" destId="{2F4E8667-C0FF-4800-86D8-993A21F31EB4}" srcOrd="1" destOrd="0" presId="urn:microsoft.com/office/officeart/2005/8/layout/hList7"/>
    <dgm:cxn modelId="{C7E33C42-606C-4AAD-A0DC-C6B9815B7E4C}" type="presOf" srcId="{B0619415-C572-4BBE-ABA9-CCA0DA32C42B}" destId="{058855A5-E38F-4AB5-B96D-12F3B1A31ACE}" srcOrd="1" destOrd="0" presId="urn:microsoft.com/office/officeart/2005/8/layout/hList7"/>
    <dgm:cxn modelId="{59A9494A-600A-4453-A2CE-7151F3683F8D}" type="presOf" srcId="{18A90B35-7FFC-41CF-BF81-E0503F5754A9}" destId="{A3C821BF-0601-4F35-9242-5E2BC8FF81F9}" srcOrd="1" destOrd="0" presId="urn:microsoft.com/office/officeart/2005/8/layout/hList7"/>
    <dgm:cxn modelId="{2D48CE70-57F9-4059-A3A8-CAE9013196C9}" type="presOf" srcId="{661F1529-FF51-4C36-83BF-7AEABD3507EF}" destId="{9010EB86-885A-45DC-957F-9802B8F01CA9}" srcOrd="0" destOrd="0" presId="urn:microsoft.com/office/officeart/2005/8/layout/hList7"/>
    <dgm:cxn modelId="{70D5737C-AA3D-4809-8C6D-FDF66264DE66}" type="presOf" srcId="{974674F9-6C6F-44B0-9FAF-8F5091229E0E}" destId="{DF1D1B57-0862-4124-8D1E-F60C7D9F81F2}" srcOrd="0" destOrd="0" presId="urn:microsoft.com/office/officeart/2005/8/layout/hList7"/>
    <dgm:cxn modelId="{D57F0082-BE49-44C7-A1D7-A919676056D2}" type="presOf" srcId="{B0619415-C572-4BBE-ABA9-CCA0DA32C42B}" destId="{0D0B842F-30BF-4EAD-997D-4527EA98364E}" srcOrd="0" destOrd="0" presId="urn:microsoft.com/office/officeart/2005/8/layout/hList7"/>
    <dgm:cxn modelId="{3899D587-F308-4E43-B3C0-1FE46044CA57}" type="presOf" srcId="{4B7BCEFC-4F7F-45D6-BA5D-5F38784815BE}" destId="{FA059764-9C0D-4EB9-9DBB-19B9AC7442A5}" srcOrd="0" destOrd="0" presId="urn:microsoft.com/office/officeart/2005/8/layout/hList7"/>
    <dgm:cxn modelId="{F9B4E88D-523D-42F2-AD67-6615FC098182}" type="presOf" srcId="{5E2AF3A2-2217-411E-BE71-5DA8447DE3B4}" destId="{9DCAF3A4-3106-46BE-A4D4-9635D68C799E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68E58AC4-7BE5-4EEA-A824-ABFCC9E123D1}" type="presOf" srcId="{974674F9-6C6F-44B0-9FAF-8F5091229E0E}" destId="{ECE76558-217E-4E3F-9477-6965B0F0542B}" srcOrd="1" destOrd="0" presId="urn:microsoft.com/office/officeart/2005/8/layout/hList7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A7234AD6-22D2-4A49-98F5-B3355C4F77CC}" type="presOf" srcId="{87DBF216-2BB6-41BC-B402-02B1162C7067}" destId="{67D6ED0A-10CB-43EB-9ACD-5262724421B4}" srcOrd="0" destOrd="0" presId="urn:microsoft.com/office/officeart/2005/8/layout/hList7"/>
    <dgm:cxn modelId="{823270D7-D5BF-4E19-99C4-F50249923577}" type="presOf" srcId="{89568920-4AB6-4F2F-8745-DFC12A9A8D38}" destId="{E31203BC-1BC3-430A-B40F-03A98D14A0D5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7719DAEB-087E-40D4-B8DE-7481D5B0A6EF}" type="presOf" srcId="{18A90B35-7FFC-41CF-BF81-E0503F5754A9}" destId="{59A9BFC5-6109-4F34-A30A-B71C8EDA88EC}" srcOrd="0" destOrd="0" presId="urn:microsoft.com/office/officeart/2005/8/layout/hList7"/>
    <dgm:cxn modelId="{7B509EF4-1ED1-4FF0-A08B-97BD9F0A5C19}" type="presOf" srcId="{5E2AF3A2-2217-411E-BE71-5DA8447DE3B4}" destId="{342067AF-3EED-4C0C-AD5C-D81B6AB2AE0D}" srcOrd="1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931225A3-D319-4119-BE09-B1B8B83FC6E7}" type="presParOf" srcId="{67D6ED0A-10CB-43EB-9ACD-5262724421B4}" destId="{496F6E5E-A4D7-4D1B-9501-BD46233F4140}" srcOrd="0" destOrd="0" presId="urn:microsoft.com/office/officeart/2005/8/layout/hList7"/>
    <dgm:cxn modelId="{53E4ECD6-84FC-4FE3-AFDF-FB2EA38283AC}" type="presParOf" srcId="{67D6ED0A-10CB-43EB-9ACD-5262724421B4}" destId="{A141EF13-E90B-48DE-9850-4868C0E8B091}" srcOrd="1" destOrd="0" presId="urn:microsoft.com/office/officeart/2005/8/layout/hList7"/>
    <dgm:cxn modelId="{35699ADB-75EB-4BDF-96C6-D98B73076127}" type="presParOf" srcId="{A141EF13-E90B-48DE-9850-4868C0E8B091}" destId="{5996E7AA-9F70-4B84-AB22-83BA494C9365}" srcOrd="0" destOrd="0" presId="urn:microsoft.com/office/officeart/2005/8/layout/hList7"/>
    <dgm:cxn modelId="{3704B673-EA00-4F29-8EBC-69A65171393A}" type="presParOf" srcId="{5996E7AA-9F70-4B84-AB22-83BA494C9365}" destId="{59A9BFC5-6109-4F34-A30A-B71C8EDA88EC}" srcOrd="0" destOrd="0" presId="urn:microsoft.com/office/officeart/2005/8/layout/hList7"/>
    <dgm:cxn modelId="{EC141E0C-822D-4E59-9CB9-924CA2DF6FC3}" type="presParOf" srcId="{5996E7AA-9F70-4B84-AB22-83BA494C9365}" destId="{A3C821BF-0601-4F35-9242-5E2BC8FF81F9}" srcOrd="1" destOrd="0" presId="urn:microsoft.com/office/officeart/2005/8/layout/hList7"/>
    <dgm:cxn modelId="{FC692E2A-C481-4A9E-BE26-54B56F48D4C7}" type="presParOf" srcId="{5996E7AA-9F70-4B84-AB22-83BA494C9365}" destId="{70484561-3FD9-4E05-886B-DFB9368D8984}" srcOrd="2" destOrd="0" presId="urn:microsoft.com/office/officeart/2005/8/layout/hList7"/>
    <dgm:cxn modelId="{6009FDBA-D977-4E88-8DEB-ECA2179645BB}" type="presParOf" srcId="{5996E7AA-9F70-4B84-AB22-83BA494C9365}" destId="{933FA7F6-8A84-4CA3-AF98-0F1B0423F3C5}" srcOrd="3" destOrd="0" presId="urn:microsoft.com/office/officeart/2005/8/layout/hList7"/>
    <dgm:cxn modelId="{65883FA7-3B1A-4BC9-B5CB-FC6A36309AB7}" type="presParOf" srcId="{A141EF13-E90B-48DE-9850-4868C0E8B091}" destId="{E31203BC-1BC3-430A-B40F-03A98D14A0D5}" srcOrd="1" destOrd="0" presId="urn:microsoft.com/office/officeart/2005/8/layout/hList7"/>
    <dgm:cxn modelId="{1447C45E-25B4-46B6-A0DC-6F9751677D7D}" type="presParOf" srcId="{A141EF13-E90B-48DE-9850-4868C0E8B091}" destId="{BBB22277-6A79-4162-9645-6D4D848614C4}" srcOrd="2" destOrd="0" presId="urn:microsoft.com/office/officeart/2005/8/layout/hList7"/>
    <dgm:cxn modelId="{7FD99003-AB09-41BA-97C9-9EE97F1E5073}" type="presParOf" srcId="{BBB22277-6A79-4162-9645-6D4D848614C4}" destId="{DF1D1B57-0862-4124-8D1E-F60C7D9F81F2}" srcOrd="0" destOrd="0" presId="urn:microsoft.com/office/officeart/2005/8/layout/hList7"/>
    <dgm:cxn modelId="{1E72EC4A-62BF-4AAB-987B-24F98EB83398}" type="presParOf" srcId="{BBB22277-6A79-4162-9645-6D4D848614C4}" destId="{ECE76558-217E-4E3F-9477-6965B0F0542B}" srcOrd="1" destOrd="0" presId="urn:microsoft.com/office/officeart/2005/8/layout/hList7"/>
    <dgm:cxn modelId="{82B8422E-6A88-4D27-8A36-F074D0E524B3}" type="presParOf" srcId="{BBB22277-6A79-4162-9645-6D4D848614C4}" destId="{8783809D-B914-4DD9-AB45-5F4662AFB691}" srcOrd="2" destOrd="0" presId="urn:microsoft.com/office/officeart/2005/8/layout/hList7"/>
    <dgm:cxn modelId="{2583F49B-4EB9-4C4C-9F81-8D70265D0E67}" type="presParOf" srcId="{BBB22277-6A79-4162-9645-6D4D848614C4}" destId="{AE418007-7FDA-491A-ACEE-75871A30B2E3}" srcOrd="3" destOrd="0" presId="urn:microsoft.com/office/officeart/2005/8/layout/hList7"/>
    <dgm:cxn modelId="{44533445-90B5-4B7A-9040-A2341A7D314F}" type="presParOf" srcId="{A141EF13-E90B-48DE-9850-4868C0E8B091}" destId="{75E20B02-7C59-4B2E-B66B-2065CFC48531}" srcOrd="3" destOrd="0" presId="urn:microsoft.com/office/officeart/2005/8/layout/hList7"/>
    <dgm:cxn modelId="{5028C4BB-D6C8-4FD7-870D-577EC6814294}" type="presParOf" srcId="{A141EF13-E90B-48DE-9850-4868C0E8B091}" destId="{EF349F63-64C6-4C25-8E89-0F11F0744710}" srcOrd="4" destOrd="0" presId="urn:microsoft.com/office/officeart/2005/8/layout/hList7"/>
    <dgm:cxn modelId="{5F1AC4A6-8A80-4396-AD12-D73C4DAE96F1}" type="presParOf" srcId="{EF349F63-64C6-4C25-8E89-0F11F0744710}" destId="{FF1C542A-37B9-440D-B678-5320DC60295F}" srcOrd="0" destOrd="0" presId="urn:microsoft.com/office/officeart/2005/8/layout/hList7"/>
    <dgm:cxn modelId="{1EA5DB69-7CAC-4DAA-8E34-E2C83DD1F290}" type="presParOf" srcId="{EF349F63-64C6-4C25-8E89-0F11F0744710}" destId="{3DB1FAC1-0C95-4152-A8EC-679D0B1CAE52}" srcOrd="1" destOrd="0" presId="urn:microsoft.com/office/officeart/2005/8/layout/hList7"/>
    <dgm:cxn modelId="{D1B03852-CAA8-44CC-925C-FFDC0D11E820}" type="presParOf" srcId="{EF349F63-64C6-4C25-8E89-0F11F0744710}" destId="{B7687DAE-54F2-45CF-95F2-E302FCB42327}" srcOrd="2" destOrd="0" presId="urn:microsoft.com/office/officeart/2005/8/layout/hList7"/>
    <dgm:cxn modelId="{6ECE4DDC-1B2C-4D41-A31B-2CE0EE8AAD3B}" type="presParOf" srcId="{EF349F63-64C6-4C25-8E89-0F11F0744710}" destId="{27F3AC5C-AC4C-4499-8E90-CEDB3B65A5E3}" srcOrd="3" destOrd="0" presId="urn:microsoft.com/office/officeart/2005/8/layout/hList7"/>
    <dgm:cxn modelId="{86F37309-78C7-449F-A66C-3C56DC9CABEC}" type="presParOf" srcId="{A141EF13-E90B-48DE-9850-4868C0E8B091}" destId="{9010EB86-885A-45DC-957F-9802B8F01CA9}" srcOrd="5" destOrd="0" presId="urn:microsoft.com/office/officeart/2005/8/layout/hList7"/>
    <dgm:cxn modelId="{B1FA480A-07A4-4FD5-BE85-624162BB9A02}" type="presParOf" srcId="{A141EF13-E90B-48DE-9850-4868C0E8B091}" destId="{A05AE407-C28A-4B22-8EED-23817B9F76A1}" srcOrd="6" destOrd="0" presId="urn:microsoft.com/office/officeart/2005/8/layout/hList7"/>
    <dgm:cxn modelId="{D84E8ACF-60EF-42A4-9DFB-BA4AC2F20406}" type="presParOf" srcId="{A05AE407-C28A-4B22-8EED-23817B9F76A1}" destId="{8D166127-CC37-450F-B5FD-4AEDB25387CC}" srcOrd="0" destOrd="0" presId="urn:microsoft.com/office/officeart/2005/8/layout/hList7"/>
    <dgm:cxn modelId="{DBFD7D86-B313-44B6-AC65-EF5FEDD999BE}" type="presParOf" srcId="{A05AE407-C28A-4B22-8EED-23817B9F76A1}" destId="{2F4E8667-C0FF-4800-86D8-993A21F31EB4}" srcOrd="1" destOrd="0" presId="urn:microsoft.com/office/officeart/2005/8/layout/hList7"/>
    <dgm:cxn modelId="{1E1483B3-FC17-4351-B8FB-30403EDE3906}" type="presParOf" srcId="{A05AE407-C28A-4B22-8EED-23817B9F76A1}" destId="{2CEDA1B3-F264-47CB-BDFF-89F5FFFE1778}" srcOrd="2" destOrd="0" presId="urn:microsoft.com/office/officeart/2005/8/layout/hList7"/>
    <dgm:cxn modelId="{7C21F170-5D05-4705-AC42-AB92FD62FE9B}" type="presParOf" srcId="{A05AE407-C28A-4B22-8EED-23817B9F76A1}" destId="{F7B0D120-FBEA-4088-B52C-AB7A412968E8}" srcOrd="3" destOrd="0" presId="urn:microsoft.com/office/officeart/2005/8/layout/hList7"/>
    <dgm:cxn modelId="{6B701FDF-205A-4A3D-9D62-CAC03201B4A0}" type="presParOf" srcId="{A141EF13-E90B-48DE-9850-4868C0E8B091}" destId="{B3D0CDAB-97F8-40A9-8CD6-77CD772BCD09}" srcOrd="7" destOrd="0" presId="urn:microsoft.com/office/officeart/2005/8/layout/hList7"/>
    <dgm:cxn modelId="{D25A77F0-3EBA-437F-B0E8-E79D737E33E0}" type="presParOf" srcId="{A141EF13-E90B-48DE-9850-4868C0E8B091}" destId="{44DC13E2-3DB7-4D24-8B27-3EF0693959E8}" srcOrd="8" destOrd="0" presId="urn:microsoft.com/office/officeart/2005/8/layout/hList7"/>
    <dgm:cxn modelId="{4735A547-CE87-4D37-8C15-2F4DC7D7331B}" type="presParOf" srcId="{44DC13E2-3DB7-4D24-8B27-3EF0693959E8}" destId="{9DCAF3A4-3106-46BE-A4D4-9635D68C799E}" srcOrd="0" destOrd="0" presId="urn:microsoft.com/office/officeart/2005/8/layout/hList7"/>
    <dgm:cxn modelId="{60AB079F-F85E-45CA-908F-E2DA354A609D}" type="presParOf" srcId="{44DC13E2-3DB7-4D24-8B27-3EF0693959E8}" destId="{342067AF-3EED-4C0C-AD5C-D81B6AB2AE0D}" srcOrd="1" destOrd="0" presId="urn:microsoft.com/office/officeart/2005/8/layout/hList7"/>
    <dgm:cxn modelId="{762893B0-515D-464F-BBAC-7D632AE0CF70}" type="presParOf" srcId="{44DC13E2-3DB7-4D24-8B27-3EF0693959E8}" destId="{BACBAAC3-23F6-4720-824F-1817A3AABAE3}" srcOrd="2" destOrd="0" presId="urn:microsoft.com/office/officeart/2005/8/layout/hList7"/>
    <dgm:cxn modelId="{30884690-462B-4F25-AAD8-6970AC6C91BD}" type="presParOf" srcId="{44DC13E2-3DB7-4D24-8B27-3EF0693959E8}" destId="{99D208F5-B2B5-4D12-87F8-E35E624A160F}" srcOrd="3" destOrd="0" presId="urn:microsoft.com/office/officeart/2005/8/layout/hList7"/>
    <dgm:cxn modelId="{E25356AE-EC54-40FD-B961-EFAD13432247}" type="presParOf" srcId="{A141EF13-E90B-48DE-9850-4868C0E8B091}" destId="{FA059764-9C0D-4EB9-9DBB-19B9AC7442A5}" srcOrd="9" destOrd="0" presId="urn:microsoft.com/office/officeart/2005/8/layout/hList7"/>
    <dgm:cxn modelId="{705712AD-7CDB-4FEF-8136-76F521B0E430}" type="presParOf" srcId="{A141EF13-E90B-48DE-9850-4868C0E8B091}" destId="{6645D10A-E49E-4187-8DD5-997A7A8BAC26}" srcOrd="10" destOrd="0" presId="urn:microsoft.com/office/officeart/2005/8/layout/hList7"/>
    <dgm:cxn modelId="{15F8166A-96DD-4DAD-B9FA-C259F8AA6BCB}" type="presParOf" srcId="{6645D10A-E49E-4187-8DD5-997A7A8BAC26}" destId="{0D0B842F-30BF-4EAD-997D-4527EA98364E}" srcOrd="0" destOrd="0" presId="urn:microsoft.com/office/officeart/2005/8/layout/hList7"/>
    <dgm:cxn modelId="{53EAD696-602A-4B63-AB39-2C88F2BC82B9}" type="presParOf" srcId="{6645D10A-E49E-4187-8DD5-997A7A8BAC26}" destId="{058855A5-E38F-4AB5-B96D-12F3B1A31ACE}" srcOrd="1" destOrd="0" presId="urn:microsoft.com/office/officeart/2005/8/layout/hList7"/>
    <dgm:cxn modelId="{07A4C133-263E-4012-8F48-09F290927861}" type="presParOf" srcId="{6645D10A-E49E-4187-8DD5-997A7A8BAC26}" destId="{1EAE674F-3380-4785-BD5D-56BDD7B7D0A3}" srcOrd="2" destOrd="0" presId="urn:microsoft.com/office/officeart/2005/8/layout/hList7"/>
    <dgm:cxn modelId="{AF12C681-C314-4889-BF90-902B6D73DA5D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Заміхів</a:t>
          </a: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algn="ctr" rtl="0"/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pPr algn="ctr"/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pPr algn="ctr"/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pPr algn="ctr"/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pPr algn="ctr"/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pPr algn="ctr"/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pPr algn="ctr"/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pPr algn="ctr"/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pPr algn="ctr"/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100 м, залізниця – 40 км, електрика – 10 м, газ – 100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pPr algn="ctr"/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pPr algn="ctr"/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https://bit.ly/3AwjQu0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pPr algn="ctr"/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pPr algn="ctr"/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2C99CE05-2E0B-483A-906D-C56DA0AF3EB3}" type="presOf" srcId="{18A90B35-7FFC-41CF-BF81-E0503F5754A9}" destId="{A3C821BF-0601-4F35-9242-5E2BC8FF81F9}" srcOrd="1" destOrd="0" presId="urn:microsoft.com/office/officeart/2005/8/layout/hList7"/>
    <dgm:cxn modelId="{3837D64F-DA56-4015-9669-14F48C23959E}" type="presOf" srcId="{1C5A12F3-08C0-4309-A4BF-D62FFFB738D0}" destId="{FF1C542A-37B9-440D-B678-5320DC60295F}" srcOrd="0" destOrd="0" presId="urn:microsoft.com/office/officeart/2005/8/layout/hList7"/>
    <dgm:cxn modelId="{44A07951-8066-4B2F-B2BD-796821E1EECA}" type="presOf" srcId="{B0619415-C572-4BBE-ABA9-CCA0DA32C42B}" destId="{058855A5-E38F-4AB5-B96D-12F3B1A31ACE}" srcOrd="1" destOrd="0" presId="urn:microsoft.com/office/officeart/2005/8/layout/hList7"/>
    <dgm:cxn modelId="{EC218B54-ACDC-4AB9-BD88-1696345A69F7}" type="presOf" srcId="{5E2AF3A2-2217-411E-BE71-5DA8447DE3B4}" destId="{9DCAF3A4-3106-46BE-A4D4-9635D68C799E}" srcOrd="0" destOrd="0" presId="urn:microsoft.com/office/officeart/2005/8/layout/hList7"/>
    <dgm:cxn modelId="{47D6E591-178D-4A1C-9EAC-ECBCC1A68EC5}" type="presOf" srcId="{974674F9-6C6F-44B0-9FAF-8F5091229E0E}" destId="{ECE76558-217E-4E3F-9477-6965B0F0542B}" srcOrd="1" destOrd="0" presId="urn:microsoft.com/office/officeart/2005/8/layout/hList7"/>
    <dgm:cxn modelId="{16705596-F2DA-4393-A82A-59AE076C7FB4}" type="presOf" srcId="{3F0D818D-B1AE-4929-ACEC-E3C5D3D25692}" destId="{75E20B02-7C59-4B2E-B66B-2065CFC48531}" srcOrd="0" destOrd="0" presId="urn:microsoft.com/office/officeart/2005/8/layout/hList7"/>
    <dgm:cxn modelId="{AF3F4C99-18F1-4FC5-903C-2B176BEA9007}" type="presOf" srcId="{974674F9-6C6F-44B0-9FAF-8F5091229E0E}" destId="{DF1D1B57-0862-4124-8D1E-F60C7D9F81F2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9FA75CAE-55CF-48BB-9DE4-C7B738D50D7F}" type="presOf" srcId="{B0619415-C572-4BBE-ABA9-CCA0DA32C42B}" destId="{0D0B842F-30BF-4EAD-997D-4527EA98364E}" srcOrd="0" destOrd="0" presId="urn:microsoft.com/office/officeart/2005/8/layout/hList7"/>
    <dgm:cxn modelId="{F9E68BAE-72FE-47D7-A6C8-011C6B5A1203}" type="presOf" srcId="{5E2AF3A2-2217-411E-BE71-5DA8447DE3B4}" destId="{342067AF-3EED-4C0C-AD5C-D81B6AB2AE0D}" srcOrd="1" destOrd="0" presId="urn:microsoft.com/office/officeart/2005/8/layout/hList7"/>
    <dgm:cxn modelId="{89BCFEB4-FC93-430F-AF20-2941D503B13D}" type="presOf" srcId="{4B7BCEFC-4F7F-45D6-BA5D-5F38784815BE}" destId="{FA059764-9C0D-4EB9-9DBB-19B9AC7442A5}" srcOrd="0" destOrd="0" presId="urn:microsoft.com/office/officeart/2005/8/layout/hList7"/>
    <dgm:cxn modelId="{5A9823B9-F241-40CB-AEE7-5B9EA95E0F11}" type="presOf" srcId="{A70AFBC8-9256-40D1-AD19-B4186D185DCD}" destId="{2F4E8667-C0FF-4800-86D8-993A21F31EB4}" srcOrd="1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1CA0BFBF-8F32-4665-A45A-F74E63EA3696}" type="presOf" srcId="{77F58608-26FA-44B4-9A68-6A43CF2FC1E9}" destId="{B3D0CDAB-97F8-40A9-8CD6-77CD772BCD09}" srcOrd="0" destOrd="0" presId="urn:microsoft.com/office/officeart/2005/8/layout/hList7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ECFA44C8-19B3-49D8-A5C4-53F9F7065B4E}" type="presOf" srcId="{18A90B35-7FFC-41CF-BF81-E0503F5754A9}" destId="{59A9BFC5-6109-4F34-A30A-B71C8EDA88EC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895E4AEE-E251-4AC6-BE6A-23F05EC18D6D}" type="presOf" srcId="{89568920-4AB6-4F2F-8745-DFC12A9A8D38}" destId="{E31203BC-1BC3-430A-B40F-03A98D14A0D5}" srcOrd="0" destOrd="0" presId="urn:microsoft.com/office/officeart/2005/8/layout/hList7"/>
    <dgm:cxn modelId="{6EFA47F4-C85C-4419-BD01-23DD7C37DE3E}" type="presOf" srcId="{661F1529-FF51-4C36-83BF-7AEABD3507EF}" destId="{9010EB86-885A-45DC-957F-9802B8F01CA9}" srcOrd="0" destOrd="0" presId="urn:microsoft.com/office/officeart/2005/8/layout/hList7"/>
    <dgm:cxn modelId="{54FBE5F7-A575-4D36-9580-7180D7B0BA6D}" type="presOf" srcId="{A70AFBC8-9256-40D1-AD19-B4186D185DCD}" destId="{8D166127-CC37-450F-B5FD-4AEDB25387CC}" srcOrd="0" destOrd="0" presId="urn:microsoft.com/office/officeart/2005/8/layout/hList7"/>
    <dgm:cxn modelId="{7A27EDF8-7323-4050-9931-5BB51C8D0881}" type="presOf" srcId="{1C5A12F3-08C0-4309-A4BF-D62FFFB738D0}" destId="{3DB1FAC1-0C95-4152-A8EC-679D0B1CAE52}" srcOrd="1" destOrd="0" presId="urn:microsoft.com/office/officeart/2005/8/layout/hList7"/>
    <dgm:cxn modelId="{768FBFFF-6737-42F2-BD89-D1D515DAC0EE}" type="presOf" srcId="{87DBF216-2BB6-41BC-B402-02B1162C7067}" destId="{67D6ED0A-10CB-43EB-9ACD-5262724421B4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49E1244C-A702-41E0-8EB1-8D104873C889}" type="presParOf" srcId="{67D6ED0A-10CB-43EB-9ACD-5262724421B4}" destId="{496F6E5E-A4D7-4D1B-9501-BD46233F4140}" srcOrd="0" destOrd="0" presId="urn:microsoft.com/office/officeart/2005/8/layout/hList7"/>
    <dgm:cxn modelId="{26A7D696-E32A-4C78-80D6-08A29425CB46}" type="presParOf" srcId="{67D6ED0A-10CB-43EB-9ACD-5262724421B4}" destId="{A141EF13-E90B-48DE-9850-4868C0E8B091}" srcOrd="1" destOrd="0" presId="urn:microsoft.com/office/officeart/2005/8/layout/hList7"/>
    <dgm:cxn modelId="{292E8D25-A051-4C5C-AE15-288CB83DC87C}" type="presParOf" srcId="{A141EF13-E90B-48DE-9850-4868C0E8B091}" destId="{5996E7AA-9F70-4B84-AB22-83BA494C9365}" srcOrd="0" destOrd="0" presId="urn:microsoft.com/office/officeart/2005/8/layout/hList7"/>
    <dgm:cxn modelId="{3F0CD9A4-4A0B-486D-9D28-EB16859C3666}" type="presParOf" srcId="{5996E7AA-9F70-4B84-AB22-83BA494C9365}" destId="{59A9BFC5-6109-4F34-A30A-B71C8EDA88EC}" srcOrd="0" destOrd="0" presId="urn:microsoft.com/office/officeart/2005/8/layout/hList7"/>
    <dgm:cxn modelId="{3A99670F-626E-4674-98D5-915513043D14}" type="presParOf" srcId="{5996E7AA-9F70-4B84-AB22-83BA494C9365}" destId="{A3C821BF-0601-4F35-9242-5E2BC8FF81F9}" srcOrd="1" destOrd="0" presId="urn:microsoft.com/office/officeart/2005/8/layout/hList7"/>
    <dgm:cxn modelId="{D9941EB6-F221-42D8-9340-08F6AF643A26}" type="presParOf" srcId="{5996E7AA-9F70-4B84-AB22-83BA494C9365}" destId="{70484561-3FD9-4E05-886B-DFB9368D8984}" srcOrd="2" destOrd="0" presId="urn:microsoft.com/office/officeart/2005/8/layout/hList7"/>
    <dgm:cxn modelId="{F21E823C-852D-40AA-B8A1-EF3E9DF64F08}" type="presParOf" srcId="{5996E7AA-9F70-4B84-AB22-83BA494C9365}" destId="{933FA7F6-8A84-4CA3-AF98-0F1B0423F3C5}" srcOrd="3" destOrd="0" presId="urn:microsoft.com/office/officeart/2005/8/layout/hList7"/>
    <dgm:cxn modelId="{4AA5B0BA-A5D7-4C73-A09B-BF7312D65874}" type="presParOf" srcId="{A141EF13-E90B-48DE-9850-4868C0E8B091}" destId="{E31203BC-1BC3-430A-B40F-03A98D14A0D5}" srcOrd="1" destOrd="0" presId="urn:microsoft.com/office/officeart/2005/8/layout/hList7"/>
    <dgm:cxn modelId="{B678B039-CF15-44C2-9C12-00B2A4095D3D}" type="presParOf" srcId="{A141EF13-E90B-48DE-9850-4868C0E8B091}" destId="{BBB22277-6A79-4162-9645-6D4D848614C4}" srcOrd="2" destOrd="0" presId="urn:microsoft.com/office/officeart/2005/8/layout/hList7"/>
    <dgm:cxn modelId="{D6934FA8-A5AC-4DD5-8A70-14B3D9987EB5}" type="presParOf" srcId="{BBB22277-6A79-4162-9645-6D4D848614C4}" destId="{DF1D1B57-0862-4124-8D1E-F60C7D9F81F2}" srcOrd="0" destOrd="0" presId="urn:microsoft.com/office/officeart/2005/8/layout/hList7"/>
    <dgm:cxn modelId="{E0AFFFE0-4A4B-4691-B9C1-B788A319771D}" type="presParOf" srcId="{BBB22277-6A79-4162-9645-6D4D848614C4}" destId="{ECE76558-217E-4E3F-9477-6965B0F0542B}" srcOrd="1" destOrd="0" presId="urn:microsoft.com/office/officeart/2005/8/layout/hList7"/>
    <dgm:cxn modelId="{D771D8F1-F566-43BE-9B66-8DDE44D1E7F0}" type="presParOf" srcId="{BBB22277-6A79-4162-9645-6D4D848614C4}" destId="{8783809D-B914-4DD9-AB45-5F4662AFB691}" srcOrd="2" destOrd="0" presId="urn:microsoft.com/office/officeart/2005/8/layout/hList7"/>
    <dgm:cxn modelId="{805F23F6-60FF-4E1A-96EF-41BE5717E19A}" type="presParOf" srcId="{BBB22277-6A79-4162-9645-6D4D848614C4}" destId="{AE418007-7FDA-491A-ACEE-75871A30B2E3}" srcOrd="3" destOrd="0" presId="urn:microsoft.com/office/officeart/2005/8/layout/hList7"/>
    <dgm:cxn modelId="{461C1647-1830-4015-A671-117CF26D03BF}" type="presParOf" srcId="{A141EF13-E90B-48DE-9850-4868C0E8B091}" destId="{75E20B02-7C59-4B2E-B66B-2065CFC48531}" srcOrd="3" destOrd="0" presId="urn:microsoft.com/office/officeart/2005/8/layout/hList7"/>
    <dgm:cxn modelId="{1218CF11-8EB2-409F-9D6A-957045E80FA0}" type="presParOf" srcId="{A141EF13-E90B-48DE-9850-4868C0E8B091}" destId="{EF349F63-64C6-4C25-8E89-0F11F0744710}" srcOrd="4" destOrd="0" presId="urn:microsoft.com/office/officeart/2005/8/layout/hList7"/>
    <dgm:cxn modelId="{70151ACB-D7F8-4872-9CD7-760091BA7BB1}" type="presParOf" srcId="{EF349F63-64C6-4C25-8E89-0F11F0744710}" destId="{FF1C542A-37B9-440D-B678-5320DC60295F}" srcOrd="0" destOrd="0" presId="urn:microsoft.com/office/officeart/2005/8/layout/hList7"/>
    <dgm:cxn modelId="{D6A960CC-DC81-4C33-82F2-9B1B43673C44}" type="presParOf" srcId="{EF349F63-64C6-4C25-8E89-0F11F0744710}" destId="{3DB1FAC1-0C95-4152-A8EC-679D0B1CAE52}" srcOrd="1" destOrd="0" presId="urn:microsoft.com/office/officeart/2005/8/layout/hList7"/>
    <dgm:cxn modelId="{A299B791-DA7C-4B0C-B668-04A0CA5E3ECE}" type="presParOf" srcId="{EF349F63-64C6-4C25-8E89-0F11F0744710}" destId="{B7687DAE-54F2-45CF-95F2-E302FCB42327}" srcOrd="2" destOrd="0" presId="urn:microsoft.com/office/officeart/2005/8/layout/hList7"/>
    <dgm:cxn modelId="{D49BD1B1-82C9-46C5-8E22-1E2ECFA646BB}" type="presParOf" srcId="{EF349F63-64C6-4C25-8E89-0F11F0744710}" destId="{27F3AC5C-AC4C-4499-8E90-CEDB3B65A5E3}" srcOrd="3" destOrd="0" presId="urn:microsoft.com/office/officeart/2005/8/layout/hList7"/>
    <dgm:cxn modelId="{1EF6F98E-8E60-4998-943E-3F95222A9A59}" type="presParOf" srcId="{A141EF13-E90B-48DE-9850-4868C0E8B091}" destId="{9010EB86-885A-45DC-957F-9802B8F01CA9}" srcOrd="5" destOrd="0" presId="urn:microsoft.com/office/officeart/2005/8/layout/hList7"/>
    <dgm:cxn modelId="{D9DE43E7-AD1B-4E21-9AB1-61A0062F3505}" type="presParOf" srcId="{A141EF13-E90B-48DE-9850-4868C0E8B091}" destId="{A05AE407-C28A-4B22-8EED-23817B9F76A1}" srcOrd="6" destOrd="0" presId="urn:microsoft.com/office/officeart/2005/8/layout/hList7"/>
    <dgm:cxn modelId="{9FBEB0B0-42BD-4FCD-891F-5BC4F2A439B3}" type="presParOf" srcId="{A05AE407-C28A-4B22-8EED-23817B9F76A1}" destId="{8D166127-CC37-450F-B5FD-4AEDB25387CC}" srcOrd="0" destOrd="0" presId="urn:microsoft.com/office/officeart/2005/8/layout/hList7"/>
    <dgm:cxn modelId="{57ACC27F-F64B-4FFC-B666-5EADA351D749}" type="presParOf" srcId="{A05AE407-C28A-4B22-8EED-23817B9F76A1}" destId="{2F4E8667-C0FF-4800-86D8-993A21F31EB4}" srcOrd="1" destOrd="0" presId="urn:microsoft.com/office/officeart/2005/8/layout/hList7"/>
    <dgm:cxn modelId="{E0B48434-8397-44BD-8A9A-F8F35B5C9B5D}" type="presParOf" srcId="{A05AE407-C28A-4B22-8EED-23817B9F76A1}" destId="{2CEDA1B3-F264-47CB-BDFF-89F5FFFE1778}" srcOrd="2" destOrd="0" presId="urn:microsoft.com/office/officeart/2005/8/layout/hList7"/>
    <dgm:cxn modelId="{EC954C4F-1FE3-407B-B69C-48194D1C0C80}" type="presParOf" srcId="{A05AE407-C28A-4B22-8EED-23817B9F76A1}" destId="{F7B0D120-FBEA-4088-B52C-AB7A412968E8}" srcOrd="3" destOrd="0" presId="urn:microsoft.com/office/officeart/2005/8/layout/hList7"/>
    <dgm:cxn modelId="{DEBD80DC-6B34-4D56-B915-A171A51FA38B}" type="presParOf" srcId="{A141EF13-E90B-48DE-9850-4868C0E8B091}" destId="{B3D0CDAB-97F8-40A9-8CD6-77CD772BCD09}" srcOrd="7" destOrd="0" presId="urn:microsoft.com/office/officeart/2005/8/layout/hList7"/>
    <dgm:cxn modelId="{4561508E-4623-4800-9806-D3BF0A38369A}" type="presParOf" srcId="{A141EF13-E90B-48DE-9850-4868C0E8B091}" destId="{44DC13E2-3DB7-4D24-8B27-3EF0693959E8}" srcOrd="8" destOrd="0" presId="urn:microsoft.com/office/officeart/2005/8/layout/hList7"/>
    <dgm:cxn modelId="{C65D418E-BDEE-4602-8ACB-ADE3C8BEB93B}" type="presParOf" srcId="{44DC13E2-3DB7-4D24-8B27-3EF0693959E8}" destId="{9DCAF3A4-3106-46BE-A4D4-9635D68C799E}" srcOrd="0" destOrd="0" presId="urn:microsoft.com/office/officeart/2005/8/layout/hList7"/>
    <dgm:cxn modelId="{8A36DE86-AEA0-4825-A3E3-FC415B7A87DF}" type="presParOf" srcId="{44DC13E2-3DB7-4D24-8B27-3EF0693959E8}" destId="{342067AF-3EED-4C0C-AD5C-D81B6AB2AE0D}" srcOrd="1" destOrd="0" presId="urn:microsoft.com/office/officeart/2005/8/layout/hList7"/>
    <dgm:cxn modelId="{DD4EBBF5-1C30-4B0B-84FA-81C4C4B8F312}" type="presParOf" srcId="{44DC13E2-3DB7-4D24-8B27-3EF0693959E8}" destId="{BACBAAC3-23F6-4720-824F-1817A3AABAE3}" srcOrd="2" destOrd="0" presId="urn:microsoft.com/office/officeart/2005/8/layout/hList7"/>
    <dgm:cxn modelId="{61D36C4C-6F57-4900-90A0-6295790F3BF1}" type="presParOf" srcId="{44DC13E2-3DB7-4D24-8B27-3EF0693959E8}" destId="{99D208F5-B2B5-4D12-87F8-E35E624A160F}" srcOrd="3" destOrd="0" presId="urn:microsoft.com/office/officeart/2005/8/layout/hList7"/>
    <dgm:cxn modelId="{34B6BEB4-D5B1-4E1A-8FD8-FF10BEF53351}" type="presParOf" srcId="{A141EF13-E90B-48DE-9850-4868C0E8B091}" destId="{FA059764-9C0D-4EB9-9DBB-19B9AC7442A5}" srcOrd="9" destOrd="0" presId="urn:microsoft.com/office/officeart/2005/8/layout/hList7"/>
    <dgm:cxn modelId="{4652CAF1-8631-4CFC-9803-F3BE9FB927D1}" type="presParOf" srcId="{A141EF13-E90B-48DE-9850-4868C0E8B091}" destId="{6645D10A-E49E-4187-8DD5-997A7A8BAC26}" srcOrd="10" destOrd="0" presId="urn:microsoft.com/office/officeart/2005/8/layout/hList7"/>
    <dgm:cxn modelId="{0F5C908C-139D-42DE-ABDC-8704C35BB28B}" type="presParOf" srcId="{6645D10A-E49E-4187-8DD5-997A7A8BAC26}" destId="{0D0B842F-30BF-4EAD-997D-4527EA98364E}" srcOrd="0" destOrd="0" presId="urn:microsoft.com/office/officeart/2005/8/layout/hList7"/>
    <dgm:cxn modelId="{026BFB79-7A7F-45C2-9654-91E62F2D7228}" type="presParOf" srcId="{6645D10A-E49E-4187-8DD5-997A7A8BAC26}" destId="{058855A5-E38F-4AB5-B96D-12F3B1A31ACE}" srcOrd="1" destOrd="0" presId="urn:microsoft.com/office/officeart/2005/8/layout/hList7"/>
    <dgm:cxn modelId="{AE018E3C-AFFF-4585-BA36-D805155BEEF4}" type="presParOf" srcId="{6645D10A-E49E-4187-8DD5-997A7A8BAC26}" destId="{1EAE674F-3380-4785-BD5D-56BDD7B7D0A3}" srcOrd="2" destOrd="0" presId="urn:microsoft.com/office/officeart/2005/8/layout/hList7"/>
    <dgm:cxn modelId="{77A88E4D-CD64-44AF-95A7-823EAC88B476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Березівка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2,2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42 км,  залізниця – 65 км, електрика – 500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https://bit.ly/3AsrAgC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64A62233-B68C-46DF-8622-78D4EC8055EE}" type="presOf" srcId="{974674F9-6C6F-44B0-9FAF-8F5091229E0E}" destId="{DF1D1B57-0862-4124-8D1E-F60C7D9F81F2}" srcOrd="0" destOrd="0" presId="urn:microsoft.com/office/officeart/2005/8/layout/hList7"/>
    <dgm:cxn modelId="{F3B1AD3A-3034-473E-9A77-47512C520B51}" type="presOf" srcId="{77F58608-26FA-44B4-9A68-6A43CF2FC1E9}" destId="{B3D0CDAB-97F8-40A9-8CD6-77CD772BCD09}" srcOrd="0" destOrd="0" presId="urn:microsoft.com/office/officeart/2005/8/layout/hList7"/>
    <dgm:cxn modelId="{BB9E3A5F-46E5-4CC7-8FEA-56A324314DA3}" type="presOf" srcId="{1C5A12F3-08C0-4309-A4BF-D62FFFB738D0}" destId="{FF1C542A-37B9-440D-B678-5320DC60295F}" srcOrd="0" destOrd="0" presId="urn:microsoft.com/office/officeart/2005/8/layout/hList7"/>
    <dgm:cxn modelId="{094DC35F-9B95-4C1D-A92B-B5F461F6C127}" type="presOf" srcId="{3F0D818D-B1AE-4929-ACEC-E3C5D3D25692}" destId="{75E20B02-7C59-4B2E-B66B-2065CFC48531}" srcOrd="0" destOrd="0" presId="urn:microsoft.com/office/officeart/2005/8/layout/hList7"/>
    <dgm:cxn modelId="{37CDBF4B-CEA5-4E53-958E-646A628CB3D8}" type="presOf" srcId="{A70AFBC8-9256-40D1-AD19-B4186D185DCD}" destId="{8D166127-CC37-450F-B5FD-4AEDB25387CC}" srcOrd="0" destOrd="0" presId="urn:microsoft.com/office/officeart/2005/8/layout/hList7"/>
    <dgm:cxn modelId="{9FC8926F-6179-4687-A1AC-6CC46AC8B8F7}" type="presOf" srcId="{87DBF216-2BB6-41BC-B402-02B1162C7067}" destId="{67D6ED0A-10CB-43EB-9ACD-5262724421B4}" srcOrd="0" destOrd="0" presId="urn:microsoft.com/office/officeart/2005/8/layout/hList7"/>
    <dgm:cxn modelId="{91107051-9B74-4F4E-9C99-DD6F96A290BE}" type="presOf" srcId="{B0619415-C572-4BBE-ABA9-CCA0DA32C42B}" destId="{0D0B842F-30BF-4EAD-997D-4527EA98364E}" srcOrd="0" destOrd="0" presId="urn:microsoft.com/office/officeart/2005/8/layout/hList7"/>
    <dgm:cxn modelId="{6761C05A-CF63-46A6-B24A-DD7D929A4981}" type="presOf" srcId="{18A90B35-7FFC-41CF-BF81-E0503F5754A9}" destId="{A3C821BF-0601-4F35-9242-5E2BC8FF81F9}" srcOrd="1" destOrd="0" presId="urn:microsoft.com/office/officeart/2005/8/layout/hList7"/>
    <dgm:cxn modelId="{8C4DE47C-8060-4872-808D-6D405716093B}" type="presOf" srcId="{974674F9-6C6F-44B0-9FAF-8F5091229E0E}" destId="{ECE76558-217E-4E3F-9477-6965B0F0542B}" srcOrd="1" destOrd="0" presId="urn:microsoft.com/office/officeart/2005/8/layout/hList7"/>
    <dgm:cxn modelId="{7148607F-9EB3-4D2B-B196-865FADBEB6FA}" type="presOf" srcId="{4B7BCEFC-4F7F-45D6-BA5D-5F38784815BE}" destId="{FA059764-9C0D-4EB9-9DBB-19B9AC7442A5}" srcOrd="0" destOrd="0" presId="urn:microsoft.com/office/officeart/2005/8/layout/hList7"/>
    <dgm:cxn modelId="{FD0F7F8F-3D6E-4288-A734-FDC9BC551108}" type="presOf" srcId="{5E2AF3A2-2217-411E-BE71-5DA8447DE3B4}" destId="{9DCAF3A4-3106-46BE-A4D4-9635D68C799E}" srcOrd="0" destOrd="0" presId="urn:microsoft.com/office/officeart/2005/8/layout/hList7"/>
    <dgm:cxn modelId="{A99BDBA6-6DE2-424C-8AAF-708BA14D2FB5}" type="presOf" srcId="{661F1529-FF51-4C36-83BF-7AEABD3507EF}" destId="{9010EB86-885A-45DC-957F-9802B8F01CA9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E24F6CC9-0EE2-46A1-93DF-08BA5FEED074}" type="presOf" srcId="{1C5A12F3-08C0-4309-A4BF-D62FFFB738D0}" destId="{3DB1FAC1-0C95-4152-A8EC-679D0B1CAE52}" srcOrd="1" destOrd="0" presId="urn:microsoft.com/office/officeart/2005/8/layout/hList7"/>
    <dgm:cxn modelId="{757B39DE-E04A-43B5-A8A2-E51A6F2D53EA}" type="presOf" srcId="{89568920-4AB6-4F2F-8745-DFC12A9A8D38}" destId="{E31203BC-1BC3-430A-B40F-03A98D14A0D5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58A31CE8-D666-47F2-BCD7-6E8242BDED86}" type="presOf" srcId="{5E2AF3A2-2217-411E-BE71-5DA8447DE3B4}" destId="{342067AF-3EED-4C0C-AD5C-D81B6AB2AE0D}" srcOrd="1" destOrd="0" presId="urn:microsoft.com/office/officeart/2005/8/layout/hList7"/>
    <dgm:cxn modelId="{B622EAF1-5CE4-4034-AE9C-679F0CC9A9AF}" type="presOf" srcId="{B0619415-C572-4BBE-ABA9-CCA0DA32C42B}" destId="{058855A5-E38F-4AB5-B96D-12F3B1A31ACE}" srcOrd="1" destOrd="0" presId="urn:microsoft.com/office/officeart/2005/8/layout/hList7"/>
    <dgm:cxn modelId="{15BCF3F6-6B2F-45DA-81D9-39A9A4D216BD}" type="presOf" srcId="{18A90B35-7FFC-41CF-BF81-E0503F5754A9}" destId="{59A9BFC5-6109-4F34-A30A-B71C8EDA88EC}" srcOrd="0" destOrd="0" presId="urn:microsoft.com/office/officeart/2005/8/layout/hList7"/>
    <dgm:cxn modelId="{F0E056FC-9CC5-4DB9-9E57-C3DD2A4DE29B}" type="presOf" srcId="{A70AFBC8-9256-40D1-AD19-B4186D185DCD}" destId="{2F4E8667-C0FF-4800-86D8-993A21F31EB4}" srcOrd="1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4EF3DD73-7EA5-44D4-AF14-70D28202EFA1}" type="presParOf" srcId="{67D6ED0A-10CB-43EB-9ACD-5262724421B4}" destId="{496F6E5E-A4D7-4D1B-9501-BD46233F4140}" srcOrd="0" destOrd="0" presId="urn:microsoft.com/office/officeart/2005/8/layout/hList7"/>
    <dgm:cxn modelId="{0827966A-B40F-40BB-A1BA-7C35B902792C}" type="presParOf" srcId="{67D6ED0A-10CB-43EB-9ACD-5262724421B4}" destId="{A141EF13-E90B-48DE-9850-4868C0E8B091}" srcOrd="1" destOrd="0" presId="urn:microsoft.com/office/officeart/2005/8/layout/hList7"/>
    <dgm:cxn modelId="{9FB92E9B-EE43-4FED-831E-DB304EA072E2}" type="presParOf" srcId="{A141EF13-E90B-48DE-9850-4868C0E8B091}" destId="{5996E7AA-9F70-4B84-AB22-83BA494C9365}" srcOrd="0" destOrd="0" presId="urn:microsoft.com/office/officeart/2005/8/layout/hList7"/>
    <dgm:cxn modelId="{B72B56CF-6CD1-414C-89D6-3B94B4F55A21}" type="presParOf" srcId="{5996E7AA-9F70-4B84-AB22-83BA494C9365}" destId="{59A9BFC5-6109-4F34-A30A-B71C8EDA88EC}" srcOrd="0" destOrd="0" presId="urn:microsoft.com/office/officeart/2005/8/layout/hList7"/>
    <dgm:cxn modelId="{880ECE37-4AD3-4F7E-B668-0E4B49C26C75}" type="presParOf" srcId="{5996E7AA-9F70-4B84-AB22-83BA494C9365}" destId="{A3C821BF-0601-4F35-9242-5E2BC8FF81F9}" srcOrd="1" destOrd="0" presId="urn:microsoft.com/office/officeart/2005/8/layout/hList7"/>
    <dgm:cxn modelId="{E45BB5D7-9E2D-4FE2-9911-3DE4F8DEEF89}" type="presParOf" srcId="{5996E7AA-9F70-4B84-AB22-83BA494C9365}" destId="{70484561-3FD9-4E05-886B-DFB9368D8984}" srcOrd="2" destOrd="0" presId="urn:microsoft.com/office/officeart/2005/8/layout/hList7"/>
    <dgm:cxn modelId="{2BA66FD3-1C9C-478F-873E-D2B47206AFF9}" type="presParOf" srcId="{5996E7AA-9F70-4B84-AB22-83BA494C9365}" destId="{933FA7F6-8A84-4CA3-AF98-0F1B0423F3C5}" srcOrd="3" destOrd="0" presId="urn:microsoft.com/office/officeart/2005/8/layout/hList7"/>
    <dgm:cxn modelId="{81D841B9-DEA4-43CD-B5AC-346609C17B71}" type="presParOf" srcId="{A141EF13-E90B-48DE-9850-4868C0E8B091}" destId="{E31203BC-1BC3-430A-B40F-03A98D14A0D5}" srcOrd="1" destOrd="0" presId="urn:microsoft.com/office/officeart/2005/8/layout/hList7"/>
    <dgm:cxn modelId="{0F8AAE23-8D31-4D46-B4E8-494317D95DF8}" type="presParOf" srcId="{A141EF13-E90B-48DE-9850-4868C0E8B091}" destId="{BBB22277-6A79-4162-9645-6D4D848614C4}" srcOrd="2" destOrd="0" presId="urn:microsoft.com/office/officeart/2005/8/layout/hList7"/>
    <dgm:cxn modelId="{82997FA4-C39B-44CD-8DDC-064142898DD4}" type="presParOf" srcId="{BBB22277-6A79-4162-9645-6D4D848614C4}" destId="{DF1D1B57-0862-4124-8D1E-F60C7D9F81F2}" srcOrd="0" destOrd="0" presId="urn:microsoft.com/office/officeart/2005/8/layout/hList7"/>
    <dgm:cxn modelId="{3FFA9101-318B-4877-9167-D0D9B05931BF}" type="presParOf" srcId="{BBB22277-6A79-4162-9645-6D4D848614C4}" destId="{ECE76558-217E-4E3F-9477-6965B0F0542B}" srcOrd="1" destOrd="0" presId="urn:microsoft.com/office/officeart/2005/8/layout/hList7"/>
    <dgm:cxn modelId="{D221F780-EC88-407F-94B9-C6D513C35210}" type="presParOf" srcId="{BBB22277-6A79-4162-9645-6D4D848614C4}" destId="{8783809D-B914-4DD9-AB45-5F4662AFB691}" srcOrd="2" destOrd="0" presId="urn:microsoft.com/office/officeart/2005/8/layout/hList7"/>
    <dgm:cxn modelId="{76A6D199-AE36-4011-BCDD-291EC4195A34}" type="presParOf" srcId="{BBB22277-6A79-4162-9645-6D4D848614C4}" destId="{AE418007-7FDA-491A-ACEE-75871A30B2E3}" srcOrd="3" destOrd="0" presId="urn:microsoft.com/office/officeart/2005/8/layout/hList7"/>
    <dgm:cxn modelId="{4CCFDBA8-A689-4610-9B02-7E87B9614367}" type="presParOf" srcId="{A141EF13-E90B-48DE-9850-4868C0E8B091}" destId="{75E20B02-7C59-4B2E-B66B-2065CFC48531}" srcOrd="3" destOrd="0" presId="urn:microsoft.com/office/officeart/2005/8/layout/hList7"/>
    <dgm:cxn modelId="{1EADAADF-EDB1-4AAA-955E-E66A2A51E208}" type="presParOf" srcId="{A141EF13-E90B-48DE-9850-4868C0E8B091}" destId="{EF349F63-64C6-4C25-8E89-0F11F0744710}" srcOrd="4" destOrd="0" presId="urn:microsoft.com/office/officeart/2005/8/layout/hList7"/>
    <dgm:cxn modelId="{21204B80-0CD8-4A99-9672-CEE8DDAB0030}" type="presParOf" srcId="{EF349F63-64C6-4C25-8E89-0F11F0744710}" destId="{FF1C542A-37B9-440D-B678-5320DC60295F}" srcOrd="0" destOrd="0" presId="urn:microsoft.com/office/officeart/2005/8/layout/hList7"/>
    <dgm:cxn modelId="{A4756DC7-6304-403B-843F-69AC17AD4B0B}" type="presParOf" srcId="{EF349F63-64C6-4C25-8E89-0F11F0744710}" destId="{3DB1FAC1-0C95-4152-A8EC-679D0B1CAE52}" srcOrd="1" destOrd="0" presId="urn:microsoft.com/office/officeart/2005/8/layout/hList7"/>
    <dgm:cxn modelId="{9568FAF0-8E71-41D2-8C1C-C08BCD536463}" type="presParOf" srcId="{EF349F63-64C6-4C25-8E89-0F11F0744710}" destId="{B7687DAE-54F2-45CF-95F2-E302FCB42327}" srcOrd="2" destOrd="0" presId="urn:microsoft.com/office/officeart/2005/8/layout/hList7"/>
    <dgm:cxn modelId="{EE888A04-12A8-4F50-B626-9232CF941301}" type="presParOf" srcId="{EF349F63-64C6-4C25-8E89-0F11F0744710}" destId="{27F3AC5C-AC4C-4499-8E90-CEDB3B65A5E3}" srcOrd="3" destOrd="0" presId="urn:microsoft.com/office/officeart/2005/8/layout/hList7"/>
    <dgm:cxn modelId="{E228AB47-3A17-4DF6-87AF-DA54CB53DE76}" type="presParOf" srcId="{A141EF13-E90B-48DE-9850-4868C0E8B091}" destId="{9010EB86-885A-45DC-957F-9802B8F01CA9}" srcOrd="5" destOrd="0" presId="urn:microsoft.com/office/officeart/2005/8/layout/hList7"/>
    <dgm:cxn modelId="{7A29E338-A87E-4F43-8846-5C0699D858AB}" type="presParOf" srcId="{A141EF13-E90B-48DE-9850-4868C0E8B091}" destId="{A05AE407-C28A-4B22-8EED-23817B9F76A1}" srcOrd="6" destOrd="0" presId="urn:microsoft.com/office/officeart/2005/8/layout/hList7"/>
    <dgm:cxn modelId="{31CCBEB2-BB4B-4F6A-91EE-387AC58C58AC}" type="presParOf" srcId="{A05AE407-C28A-4B22-8EED-23817B9F76A1}" destId="{8D166127-CC37-450F-B5FD-4AEDB25387CC}" srcOrd="0" destOrd="0" presId="urn:microsoft.com/office/officeart/2005/8/layout/hList7"/>
    <dgm:cxn modelId="{742A338D-287B-4B80-871F-F74035D0697C}" type="presParOf" srcId="{A05AE407-C28A-4B22-8EED-23817B9F76A1}" destId="{2F4E8667-C0FF-4800-86D8-993A21F31EB4}" srcOrd="1" destOrd="0" presId="urn:microsoft.com/office/officeart/2005/8/layout/hList7"/>
    <dgm:cxn modelId="{2F08E85E-18C3-483E-B455-4208287DF3C5}" type="presParOf" srcId="{A05AE407-C28A-4B22-8EED-23817B9F76A1}" destId="{2CEDA1B3-F264-47CB-BDFF-89F5FFFE1778}" srcOrd="2" destOrd="0" presId="urn:microsoft.com/office/officeart/2005/8/layout/hList7"/>
    <dgm:cxn modelId="{702E6B86-834B-4224-AFDB-2DC8E4749EB6}" type="presParOf" srcId="{A05AE407-C28A-4B22-8EED-23817B9F76A1}" destId="{F7B0D120-FBEA-4088-B52C-AB7A412968E8}" srcOrd="3" destOrd="0" presId="urn:microsoft.com/office/officeart/2005/8/layout/hList7"/>
    <dgm:cxn modelId="{BEAB487A-AE51-44D0-9A24-FBC38FAF67D0}" type="presParOf" srcId="{A141EF13-E90B-48DE-9850-4868C0E8B091}" destId="{B3D0CDAB-97F8-40A9-8CD6-77CD772BCD09}" srcOrd="7" destOrd="0" presId="urn:microsoft.com/office/officeart/2005/8/layout/hList7"/>
    <dgm:cxn modelId="{407D6778-0C5C-430A-83FA-1EA3BD0C74E4}" type="presParOf" srcId="{A141EF13-E90B-48DE-9850-4868C0E8B091}" destId="{44DC13E2-3DB7-4D24-8B27-3EF0693959E8}" srcOrd="8" destOrd="0" presId="urn:microsoft.com/office/officeart/2005/8/layout/hList7"/>
    <dgm:cxn modelId="{8EECF03D-BBFA-4E4A-BCC0-E875EB6912B7}" type="presParOf" srcId="{44DC13E2-3DB7-4D24-8B27-3EF0693959E8}" destId="{9DCAF3A4-3106-46BE-A4D4-9635D68C799E}" srcOrd="0" destOrd="0" presId="urn:microsoft.com/office/officeart/2005/8/layout/hList7"/>
    <dgm:cxn modelId="{0E035ED0-F716-429C-9731-51B18E3AC9BE}" type="presParOf" srcId="{44DC13E2-3DB7-4D24-8B27-3EF0693959E8}" destId="{342067AF-3EED-4C0C-AD5C-D81B6AB2AE0D}" srcOrd="1" destOrd="0" presId="urn:microsoft.com/office/officeart/2005/8/layout/hList7"/>
    <dgm:cxn modelId="{EE3754E8-03F5-44E1-9DBA-E0F00A705EF2}" type="presParOf" srcId="{44DC13E2-3DB7-4D24-8B27-3EF0693959E8}" destId="{BACBAAC3-23F6-4720-824F-1817A3AABAE3}" srcOrd="2" destOrd="0" presId="urn:microsoft.com/office/officeart/2005/8/layout/hList7"/>
    <dgm:cxn modelId="{025873BB-A21C-461D-8953-7CC0A74EE59B}" type="presParOf" srcId="{44DC13E2-3DB7-4D24-8B27-3EF0693959E8}" destId="{99D208F5-B2B5-4D12-87F8-E35E624A160F}" srcOrd="3" destOrd="0" presId="urn:microsoft.com/office/officeart/2005/8/layout/hList7"/>
    <dgm:cxn modelId="{597319B9-B29A-443A-A0F4-D2877D6CC0D0}" type="presParOf" srcId="{A141EF13-E90B-48DE-9850-4868C0E8B091}" destId="{FA059764-9C0D-4EB9-9DBB-19B9AC7442A5}" srcOrd="9" destOrd="0" presId="urn:microsoft.com/office/officeart/2005/8/layout/hList7"/>
    <dgm:cxn modelId="{8FE09F94-870B-4DCE-81A8-52666C146E60}" type="presParOf" srcId="{A141EF13-E90B-48DE-9850-4868C0E8B091}" destId="{6645D10A-E49E-4187-8DD5-997A7A8BAC26}" srcOrd="10" destOrd="0" presId="urn:microsoft.com/office/officeart/2005/8/layout/hList7"/>
    <dgm:cxn modelId="{4EAE94C6-0D34-474D-8E08-3B58E9397603}" type="presParOf" srcId="{6645D10A-E49E-4187-8DD5-997A7A8BAC26}" destId="{0D0B842F-30BF-4EAD-997D-4527EA98364E}" srcOrd="0" destOrd="0" presId="urn:microsoft.com/office/officeart/2005/8/layout/hList7"/>
    <dgm:cxn modelId="{DDAB44B6-D08D-41B7-9A82-137A7CE9B432}" type="presParOf" srcId="{6645D10A-E49E-4187-8DD5-997A7A8BAC26}" destId="{058855A5-E38F-4AB5-B96D-12F3B1A31ACE}" srcOrd="1" destOrd="0" presId="urn:microsoft.com/office/officeart/2005/8/layout/hList7"/>
    <dgm:cxn modelId="{2F687887-FEF5-48A4-9FDD-85F891F90C91}" type="presParOf" srcId="{6645D10A-E49E-4187-8DD5-997A7A8BAC26}" destId="{1EAE674F-3380-4785-BD5D-56BDD7B7D0A3}" srcOrd="2" destOrd="0" presId="urn:microsoft.com/office/officeart/2005/8/layout/hList7"/>
    <dgm:cxn modelId="{DD4EB301-2893-4126-A55E-F935FC0E764A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Браїлівка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6,44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 км, залізниця – 52 км, електрика – 1 км, газ – 1 км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https://bit.ly/3AylR6r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3514740C-97FE-4A27-B3A2-B7CD274BA19F}" type="presOf" srcId="{A70AFBC8-9256-40D1-AD19-B4186D185DCD}" destId="{8D166127-CC37-450F-B5FD-4AEDB25387CC}" srcOrd="0" destOrd="0" presId="urn:microsoft.com/office/officeart/2005/8/layout/hList7"/>
    <dgm:cxn modelId="{1468E724-3E30-4890-97B6-5287AFC9F13C}" type="presOf" srcId="{77F58608-26FA-44B4-9A68-6A43CF2FC1E9}" destId="{B3D0CDAB-97F8-40A9-8CD6-77CD772BCD09}" srcOrd="0" destOrd="0" presId="urn:microsoft.com/office/officeart/2005/8/layout/hList7"/>
    <dgm:cxn modelId="{2DCABB25-FA54-4673-98C6-50886AB7942F}" type="presOf" srcId="{1C5A12F3-08C0-4309-A4BF-D62FFFB738D0}" destId="{FF1C542A-37B9-440D-B678-5320DC60295F}" srcOrd="0" destOrd="0" presId="urn:microsoft.com/office/officeart/2005/8/layout/hList7"/>
    <dgm:cxn modelId="{268E5B26-8206-4D2F-B9A4-9E1CAC6BE927}" type="presOf" srcId="{B0619415-C572-4BBE-ABA9-CCA0DA32C42B}" destId="{058855A5-E38F-4AB5-B96D-12F3B1A31ACE}" srcOrd="1" destOrd="0" presId="urn:microsoft.com/office/officeart/2005/8/layout/hList7"/>
    <dgm:cxn modelId="{F80C5B42-D1B7-4280-BEEE-B72F7568A1D5}" type="presOf" srcId="{3F0D818D-B1AE-4929-ACEC-E3C5D3D25692}" destId="{75E20B02-7C59-4B2E-B66B-2065CFC48531}" srcOrd="0" destOrd="0" presId="urn:microsoft.com/office/officeart/2005/8/layout/hList7"/>
    <dgm:cxn modelId="{C29ED965-6AAB-42E6-9A82-46D40A9EAC1B}" type="presOf" srcId="{974674F9-6C6F-44B0-9FAF-8F5091229E0E}" destId="{ECE76558-217E-4E3F-9477-6965B0F0542B}" srcOrd="1" destOrd="0" presId="urn:microsoft.com/office/officeart/2005/8/layout/hList7"/>
    <dgm:cxn modelId="{2F2FA26A-AABD-4107-8F0B-3A466615950A}" type="presOf" srcId="{4B7BCEFC-4F7F-45D6-BA5D-5F38784815BE}" destId="{FA059764-9C0D-4EB9-9DBB-19B9AC7442A5}" srcOrd="0" destOrd="0" presId="urn:microsoft.com/office/officeart/2005/8/layout/hList7"/>
    <dgm:cxn modelId="{DFE3245A-2931-4410-AC1D-83EE937BDCBA}" type="presOf" srcId="{B0619415-C572-4BBE-ABA9-CCA0DA32C42B}" destId="{0D0B842F-30BF-4EAD-997D-4527EA98364E}" srcOrd="0" destOrd="0" presId="urn:microsoft.com/office/officeart/2005/8/layout/hList7"/>
    <dgm:cxn modelId="{E7CB397F-79E9-4BD8-AC15-DE6071E62466}" type="presOf" srcId="{1C5A12F3-08C0-4309-A4BF-D62FFFB738D0}" destId="{3DB1FAC1-0C95-4152-A8EC-679D0B1CAE52}" srcOrd="1" destOrd="0" presId="urn:microsoft.com/office/officeart/2005/8/layout/hList7"/>
    <dgm:cxn modelId="{8678D687-91EB-41CF-90F4-B76893E4A81D}" type="presOf" srcId="{974674F9-6C6F-44B0-9FAF-8F5091229E0E}" destId="{DF1D1B57-0862-4124-8D1E-F60C7D9F81F2}" srcOrd="0" destOrd="0" presId="urn:microsoft.com/office/officeart/2005/8/layout/hList7"/>
    <dgm:cxn modelId="{1E6DC19B-4172-465F-A8CC-CFF7DC8779E6}" type="presOf" srcId="{18A90B35-7FFC-41CF-BF81-E0503F5754A9}" destId="{A3C821BF-0601-4F35-9242-5E2BC8FF81F9}" srcOrd="1" destOrd="0" presId="urn:microsoft.com/office/officeart/2005/8/layout/hList7"/>
    <dgm:cxn modelId="{F9764AA3-766F-4B70-8F56-35E29871F59A}" type="presOf" srcId="{A70AFBC8-9256-40D1-AD19-B4186D185DCD}" destId="{2F4E8667-C0FF-4800-86D8-993A21F31EB4}" srcOrd="1" destOrd="0" presId="urn:microsoft.com/office/officeart/2005/8/layout/hList7"/>
    <dgm:cxn modelId="{CE7146A8-B754-4C1C-8D4A-3CBED0894601}" type="presOf" srcId="{661F1529-FF51-4C36-83BF-7AEABD3507EF}" destId="{9010EB86-885A-45DC-957F-9802B8F01CA9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39B93B1-1682-457F-8729-6008974043C9}" type="presOf" srcId="{18A90B35-7FFC-41CF-BF81-E0503F5754A9}" destId="{59A9BFC5-6109-4F34-A30A-B71C8EDA88EC}" srcOrd="0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2FFF95DE-4401-4AC2-8D9D-BD83C1CD1EB0}" type="presOf" srcId="{89568920-4AB6-4F2F-8745-DFC12A9A8D38}" destId="{E31203BC-1BC3-430A-B40F-03A98D14A0D5}" srcOrd="0" destOrd="0" presId="urn:microsoft.com/office/officeart/2005/8/layout/hList7"/>
    <dgm:cxn modelId="{F2CECDDF-620B-480A-835C-96B2A090FF48}" type="presOf" srcId="{87DBF216-2BB6-41BC-B402-02B1162C7067}" destId="{67D6ED0A-10CB-43EB-9ACD-5262724421B4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1B1A4AEE-1B26-4FCE-898F-C911E027FB16}" type="presOf" srcId="{5E2AF3A2-2217-411E-BE71-5DA8447DE3B4}" destId="{9DCAF3A4-3106-46BE-A4D4-9635D68C799E}" srcOrd="0" destOrd="0" presId="urn:microsoft.com/office/officeart/2005/8/layout/hList7"/>
    <dgm:cxn modelId="{50BD9BF8-60B6-465A-82D3-705D4E8DB87D}" type="presOf" srcId="{5E2AF3A2-2217-411E-BE71-5DA8447DE3B4}" destId="{342067AF-3EED-4C0C-AD5C-D81B6AB2AE0D}" srcOrd="1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539B85F6-E9BA-4B4E-BC83-A5774B01AFCF}" type="presParOf" srcId="{67D6ED0A-10CB-43EB-9ACD-5262724421B4}" destId="{496F6E5E-A4D7-4D1B-9501-BD46233F4140}" srcOrd="0" destOrd="0" presId="urn:microsoft.com/office/officeart/2005/8/layout/hList7"/>
    <dgm:cxn modelId="{F6501732-C94A-4E74-B1C8-494E80AD32D9}" type="presParOf" srcId="{67D6ED0A-10CB-43EB-9ACD-5262724421B4}" destId="{A141EF13-E90B-48DE-9850-4868C0E8B091}" srcOrd="1" destOrd="0" presId="urn:microsoft.com/office/officeart/2005/8/layout/hList7"/>
    <dgm:cxn modelId="{FE6CF438-139E-4589-9980-E4308A195906}" type="presParOf" srcId="{A141EF13-E90B-48DE-9850-4868C0E8B091}" destId="{5996E7AA-9F70-4B84-AB22-83BA494C9365}" srcOrd="0" destOrd="0" presId="urn:microsoft.com/office/officeart/2005/8/layout/hList7"/>
    <dgm:cxn modelId="{D277BB7B-753A-400B-B4E4-7688622F6B72}" type="presParOf" srcId="{5996E7AA-9F70-4B84-AB22-83BA494C9365}" destId="{59A9BFC5-6109-4F34-A30A-B71C8EDA88EC}" srcOrd="0" destOrd="0" presId="urn:microsoft.com/office/officeart/2005/8/layout/hList7"/>
    <dgm:cxn modelId="{42CFDE0F-A3B7-4EED-8A59-38A852650350}" type="presParOf" srcId="{5996E7AA-9F70-4B84-AB22-83BA494C9365}" destId="{A3C821BF-0601-4F35-9242-5E2BC8FF81F9}" srcOrd="1" destOrd="0" presId="urn:microsoft.com/office/officeart/2005/8/layout/hList7"/>
    <dgm:cxn modelId="{94A309B0-B45B-4CF1-8FFD-F887E6BE5A21}" type="presParOf" srcId="{5996E7AA-9F70-4B84-AB22-83BA494C9365}" destId="{70484561-3FD9-4E05-886B-DFB9368D8984}" srcOrd="2" destOrd="0" presId="urn:microsoft.com/office/officeart/2005/8/layout/hList7"/>
    <dgm:cxn modelId="{3D3BD1BF-3678-4CF1-B6FE-63E1E19EE920}" type="presParOf" srcId="{5996E7AA-9F70-4B84-AB22-83BA494C9365}" destId="{933FA7F6-8A84-4CA3-AF98-0F1B0423F3C5}" srcOrd="3" destOrd="0" presId="urn:microsoft.com/office/officeart/2005/8/layout/hList7"/>
    <dgm:cxn modelId="{6C977A57-DB92-4E06-8C62-F8459E319544}" type="presParOf" srcId="{A141EF13-E90B-48DE-9850-4868C0E8B091}" destId="{E31203BC-1BC3-430A-B40F-03A98D14A0D5}" srcOrd="1" destOrd="0" presId="urn:microsoft.com/office/officeart/2005/8/layout/hList7"/>
    <dgm:cxn modelId="{97AE5BF5-F31D-49A3-AAF5-5595FEA43BB7}" type="presParOf" srcId="{A141EF13-E90B-48DE-9850-4868C0E8B091}" destId="{BBB22277-6A79-4162-9645-6D4D848614C4}" srcOrd="2" destOrd="0" presId="urn:microsoft.com/office/officeart/2005/8/layout/hList7"/>
    <dgm:cxn modelId="{032AB100-DAE9-4484-90D4-2F7B6D44A38C}" type="presParOf" srcId="{BBB22277-6A79-4162-9645-6D4D848614C4}" destId="{DF1D1B57-0862-4124-8D1E-F60C7D9F81F2}" srcOrd="0" destOrd="0" presId="urn:microsoft.com/office/officeart/2005/8/layout/hList7"/>
    <dgm:cxn modelId="{EDAFDDB5-33F1-4F15-AA43-D72021426994}" type="presParOf" srcId="{BBB22277-6A79-4162-9645-6D4D848614C4}" destId="{ECE76558-217E-4E3F-9477-6965B0F0542B}" srcOrd="1" destOrd="0" presId="urn:microsoft.com/office/officeart/2005/8/layout/hList7"/>
    <dgm:cxn modelId="{0626CF53-97F8-49DB-B813-D8C1F0A97D81}" type="presParOf" srcId="{BBB22277-6A79-4162-9645-6D4D848614C4}" destId="{8783809D-B914-4DD9-AB45-5F4662AFB691}" srcOrd="2" destOrd="0" presId="urn:microsoft.com/office/officeart/2005/8/layout/hList7"/>
    <dgm:cxn modelId="{AFD5A5F8-5E7F-4765-B769-CF8D6B8204D1}" type="presParOf" srcId="{BBB22277-6A79-4162-9645-6D4D848614C4}" destId="{AE418007-7FDA-491A-ACEE-75871A30B2E3}" srcOrd="3" destOrd="0" presId="urn:microsoft.com/office/officeart/2005/8/layout/hList7"/>
    <dgm:cxn modelId="{DF15E4D6-9EEE-4FB5-97E0-63C0654C0FB8}" type="presParOf" srcId="{A141EF13-E90B-48DE-9850-4868C0E8B091}" destId="{75E20B02-7C59-4B2E-B66B-2065CFC48531}" srcOrd="3" destOrd="0" presId="urn:microsoft.com/office/officeart/2005/8/layout/hList7"/>
    <dgm:cxn modelId="{85C1BFEE-A3BE-4F80-86D9-C739B1084220}" type="presParOf" srcId="{A141EF13-E90B-48DE-9850-4868C0E8B091}" destId="{EF349F63-64C6-4C25-8E89-0F11F0744710}" srcOrd="4" destOrd="0" presId="urn:microsoft.com/office/officeart/2005/8/layout/hList7"/>
    <dgm:cxn modelId="{32843ADB-609B-4755-B6EE-F71A7DC1E8F3}" type="presParOf" srcId="{EF349F63-64C6-4C25-8E89-0F11F0744710}" destId="{FF1C542A-37B9-440D-B678-5320DC60295F}" srcOrd="0" destOrd="0" presId="urn:microsoft.com/office/officeart/2005/8/layout/hList7"/>
    <dgm:cxn modelId="{553ED0D6-FF71-46A4-B110-189CC446B792}" type="presParOf" srcId="{EF349F63-64C6-4C25-8E89-0F11F0744710}" destId="{3DB1FAC1-0C95-4152-A8EC-679D0B1CAE52}" srcOrd="1" destOrd="0" presId="urn:microsoft.com/office/officeart/2005/8/layout/hList7"/>
    <dgm:cxn modelId="{8C0378B0-253E-4AB0-8B13-40EC9F505114}" type="presParOf" srcId="{EF349F63-64C6-4C25-8E89-0F11F0744710}" destId="{B7687DAE-54F2-45CF-95F2-E302FCB42327}" srcOrd="2" destOrd="0" presId="urn:microsoft.com/office/officeart/2005/8/layout/hList7"/>
    <dgm:cxn modelId="{CC43A872-F580-4681-B862-4E1EC1E40343}" type="presParOf" srcId="{EF349F63-64C6-4C25-8E89-0F11F0744710}" destId="{27F3AC5C-AC4C-4499-8E90-CEDB3B65A5E3}" srcOrd="3" destOrd="0" presId="urn:microsoft.com/office/officeart/2005/8/layout/hList7"/>
    <dgm:cxn modelId="{449C7B0F-D4F9-4CFA-AA6D-D2202060B2AD}" type="presParOf" srcId="{A141EF13-E90B-48DE-9850-4868C0E8B091}" destId="{9010EB86-885A-45DC-957F-9802B8F01CA9}" srcOrd="5" destOrd="0" presId="urn:microsoft.com/office/officeart/2005/8/layout/hList7"/>
    <dgm:cxn modelId="{8896B856-91AC-4011-9F5F-4340458554D6}" type="presParOf" srcId="{A141EF13-E90B-48DE-9850-4868C0E8B091}" destId="{A05AE407-C28A-4B22-8EED-23817B9F76A1}" srcOrd="6" destOrd="0" presId="urn:microsoft.com/office/officeart/2005/8/layout/hList7"/>
    <dgm:cxn modelId="{3F776B7F-EAE1-420D-9E3E-336675568AE3}" type="presParOf" srcId="{A05AE407-C28A-4B22-8EED-23817B9F76A1}" destId="{8D166127-CC37-450F-B5FD-4AEDB25387CC}" srcOrd="0" destOrd="0" presId="urn:microsoft.com/office/officeart/2005/8/layout/hList7"/>
    <dgm:cxn modelId="{B165426C-2993-4094-B1EF-B93A00E92BC6}" type="presParOf" srcId="{A05AE407-C28A-4B22-8EED-23817B9F76A1}" destId="{2F4E8667-C0FF-4800-86D8-993A21F31EB4}" srcOrd="1" destOrd="0" presId="urn:microsoft.com/office/officeart/2005/8/layout/hList7"/>
    <dgm:cxn modelId="{E5CC398C-8B8C-4B44-A9A6-159A520475CC}" type="presParOf" srcId="{A05AE407-C28A-4B22-8EED-23817B9F76A1}" destId="{2CEDA1B3-F264-47CB-BDFF-89F5FFFE1778}" srcOrd="2" destOrd="0" presId="urn:microsoft.com/office/officeart/2005/8/layout/hList7"/>
    <dgm:cxn modelId="{EB7C31FD-71B3-4E75-B6FE-3573E71E2A86}" type="presParOf" srcId="{A05AE407-C28A-4B22-8EED-23817B9F76A1}" destId="{F7B0D120-FBEA-4088-B52C-AB7A412968E8}" srcOrd="3" destOrd="0" presId="urn:microsoft.com/office/officeart/2005/8/layout/hList7"/>
    <dgm:cxn modelId="{77099843-C80E-4A33-B29F-0B37CBD23F34}" type="presParOf" srcId="{A141EF13-E90B-48DE-9850-4868C0E8B091}" destId="{B3D0CDAB-97F8-40A9-8CD6-77CD772BCD09}" srcOrd="7" destOrd="0" presId="urn:microsoft.com/office/officeart/2005/8/layout/hList7"/>
    <dgm:cxn modelId="{9906B976-46EA-4890-AA2F-8BD05CF4D01A}" type="presParOf" srcId="{A141EF13-E90B-48DE-9850-4868C0E8B091}" destId="{44DC13E2-3DB7-4D24-8B27-3EF0693959E8}" srcOrd="8" destOrd="0" presId="urn:microsoft.com/office/officeart/2005/8/layout/hList7"/>
    <dgm:cxn modelId="{56BA7117-206F-4FC8-B277-F312D413C286}" type="presParOf" srcId="{44DC13E2-3DB7-4D24-8B27-3EF0693959E8}" destId="{9DCAF3A4-3106-46BE-A4D4-9635D68C799E}" srcOrd="0" destOrd="0" presId="urn:microsoft.com/office/officeart/2005/8/layout/hList7"/>
    <dgm:cxn modelId="{03E7FF46-5EEF-4431-B9D1-74C006230251}" type="presParOf" srcId="{44DC13E2-3DB7-4D24-8B27-3EF0693959E8}" destId="{342067AF-3EED-4C0C-AD5C-D81B6AB2AE0D}" srcOrd="1" destOrd="0" presId="urn:microsoft.com/office/officeart/2005/8/layout/hList7"/>
    <dgm:cxn modelId="{DD4F646D-DC21-411E-BFE5-BA99E16A03B4}" type="presParOf" srcId="{44DC13E2-3DB7-4D24-8B27-3EF0693959E8}" destId="{BACBAAC3-23F6-4720-824F-1817A3AABAE3}" srcOrd="2" destOrd="0" presId="urn:microsoft.com/office/officeart/2005/8/layout/hList7"/>
    <dgm:cxn modelId="{23EA3FA6-0625-49E6-B4BF-9D438AC20751}" type="presParOf" srcId="{44DC13E2-3DB7-4D24-8B27-3EF0693959E8}" destId="{99D208F5-B2B5-4D12-87F8-E35E624A160F}" srcOrd="3" destOrd="0" presId="urn:microsoft.com/office/officeart/2005/8/layout/hList7"/>
    <dgm:cxn modelId="{08D77977-6354-4F41-B201-67D69215D2DF}" type="presParOf" srcId="{A141EF13-E90B-48DE-9850-4868C0E8B091}" destId="{FA059764-9C0D-4EB9-9DBB-19B9AC7442A5}" srcOrd="9" destOrd="0" presId="urn:microsoft.com/office/officeart/2005/8/layout/hList7"/>
    <dgm:cxn modelId="{BC3E427B-D2D4-4978-830E-9A890C3EA02B}" type="presParOf" srcId="{A141EF13-E90B-48DE-9850-4868C0E8B091}" destId="{6645D10A-E49E-4187-8DD5-997A7A8BAC26}" srcOrd="10" destOrd="0" presId="urn:microsoft.com/office/officeart/2005/8/layout/hList7"/>
    <dgm:cxn modelId="{F51DF449-7C0E-4FD5-B69A-CB6F22372D72}" type="presParOf" srcId="{6645D10A-E49E-4187-8DD5-997A7A8BAC26}" destId="{0D0B842F-30BF-4EAD-997D-4527EA98364E}" srcOrd="0" destOrd="0" presId="urn:microsoft.com/office/officeart/2005/8/layout/hList7"/>
    <dgm:cxn modelId="{1A755287-6460-4928-897C-34AFA664094A}" type="presParOf" srcId="{6645D10A-E49E-4187-8DD5-997A7A8BAC26}" destId="{058855A5-E38F-4AB5-B96D-12F3B1A31ACE}" srcOrd="1" destOrd="0" presId="urn:microsoft.com/office/officeart/2005/8/layout/hList7"/>
    <dgm:cxn modelId="{DE20E9A8-ECEC-4B89-9BCA-27D2ADBC1DDA}" type="presParOf" srcId="{6645D10A-E49E-4187-8DD5-997A7A8BAC26}" destId="{1EAE674F-3380-4785-BD5D-56BDD7B7D0A3}" srcOrd="2" destOrd="0" presId="urn:microsoft.com/office/officeart/2005/8/layout/hList7"/>
    <dgm:cxn modelId="{2EC1F56E-0413-42F3-8F1B-DE201EF50B18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 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7,3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400 м, залізниця – 48 км, електрика – 200 м, газ – 1 км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https://bit.ly/3Tu93ZS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A1D64A03-DB29-45CF-98F6-BA27FD00C88C}" type="presOf" srcId="{A70AFBC8-9256-40D1-AD19-B4186D185DCD}" destId="{8D166127-CC37-450F-B5FD-4AEDB25387CC}" srcOrd="0" destOrd="0" presId="urn:microsoft.com/office/officeart/2005/8/layout/hList7"/>
    <dgm:cxn modelId="{F21E2C0D-6875-41F9-9DEB-54B504F8A1C7}" type="presOf" srcId="{5E2AF3A2-2217-411E-BE71-5DA8447DE3B4}" destId="{342067AF-3EED-4C0C-AD5C-D81B6AB2AE0D}" srcOrd="1" destOrd="0" presId="urn:microsoft.com/office/officeart/2005/8/layout/hList7"/>
    <dgm:cxn modelId="{599D461D-55C2-4837-8037-8759BAB7679A}" type="presOf" srcId="{1C5A12F3-08C0-4309-A4BF-D62FFFB738D0}" destId="{3DB1FAC1-0C95-4152-A8EC-679D0B1CAE52}" srcOrd="1" destOrd="0" presId="urn:microsoft.com/office/officeart/2005/8/layout/hList7"/>
    <dgm:cxn modelId="{7D67BE24-9192-41BA-9F76-CE6AA230D15B}" type="presOf" srcId="{B0619415-C572-4BBE-ABA9-CCA0DA32C42B}" destId="{058855A5-E38F-4AB5-B96D-12F3B1A31ACE}" srcOrd="1" destOrd="0" presId="urn:microsoft.com/office/officeart/2005/8/layout/hList7"/>
    <dgm:cxn modelId="{DF6BAD2C-41E3-4947-AA8E-06EDF4346D3C}" type="presOf" srcId="{1C5A12F3-08C0-4309-A4BF-D62FFFB738D0}" destId="{FF1C542A-37B9-440D-B678-5320DC60295F}" srcOrd="0" destOrd="0" presId="urn:microsoft.com/office/officeart/2005/8/layout/hList7"/>
    <dgm:cxn modelId="{BD187A65-26A0-4B59-8BA2-DB48F123FAF7}" type="presOf" srcId="{974674F9-6C6F-44B0-9FAF-8F5091229E0E}" destId="{ECE76558-217E-4E3F-9477-6965B0F0542B}" srcOrd="1" destOrd="0" presId="urn:microsoft.com/office/officeart/2005/8/layout/hList7"/>
    <dgm:cxn modelId="{3B3BFE77-2FE5-40E1-9BF9-2932D2AA303C}" type="presOf" srcId="{5E2AF3A2-2217-411E-BE71-5DA8447DE3B4}" destId="{9DCAF3A4-3106-46BE-A4D4-9635D68C799E}" srcOrd="0" destOrd="0" presId="urn:microsoft.com/office/officeart/2005/8/layout/hList7"/>
    <dgm:cxn modelId="{5AE9AF7A-6B54-4248-A933-C74003C4AEAD}" type="presOf" srcId="{974674F9-6C6F-44B0-9FAF-8F5091229E0E}" destId="{DF1D1B57-0862-4124-8D1E-F60C7D9F81F2}" srcOrd="0" destOrd="0" presId="urn:microsoft.com/office/officeart/2005/8/layout/hList7"/>
    <dgm:cxn modelId="{16E97085-3547-4C8B-92E1-DFB84CCF5C80}" type="presOf" srcId="{18A90B35-7FFC-41CF-BF81-E0503F5754A9}" destId="{59A9BFC5-6109-4F34-A30A-B71C8EDA88EC}" srcOrd="0" destOrd="0" presId="urn:microsoft.com/office/officeart/2005/8/layout/hList7"/>
    <dgm:cxn modelId="{0475EC9A-A11F-456D-95E4-EBA03E7DF859}" type="presOf" srcId="{3F0D818D-B1AE-4929-ACEC-E3C5D3D25692}" destId="{75E20B02-7C59-4B2E-B66B-2065CFC48531}" srcOrd="0" destOrd="0" presId="urn:microsoft.com/office/officeart/2005/8/layout/hList7"/>
    <dgm:cxn modelId="{4EBE419E-9251-4562-8D5C-A4F0918D393F}" type="presOf" srcId="{89568920-4AB6-4F2F-8745-DFC12A9A8D38}" destId="{E31203BC-1BC3-430A-B40F-03A98D14A0D5}" srcOrd="0" destOrd="0" presId="urn:microsoft.com/office/officeart/2005/8/layout/hList7"/>
    <dgm:cxn modelId="{20D53BA0-B67B-463C-8D69-9FE80042E5F2}" type="presOf" srcId="{77F58608-26FA-44B4-9A68-6A43CF2FC1E9}" destId="{B3D0CDAB-97F8-40A9-8CD6-77CD772BCD09}" srcOrd="0" destOrd="0" presId="urn:microsoft.com/office/officeart/2005/8/layout/hList7"/>
    <dgm:cxn modelId="{746BE8A3-7771-430F-981C-C02A9943EDA0}" type="presOf" srcId="{87DBF216-2BB6-41BC-B402-02B1162C7067}" destId="{67D6ED0A-10CB-43EB-9ACD-5262724421B4}" srcOrd="0" destOrd="0" presId="urn:microsoft.com/office/officeart/2005/8/layout/hList7"/>
    <dgm:cxn modelId="{CB34F5A3-338A-4CD8-968D-5E840208DFE5}" type="presOf" srcId="{A70AFBC8-9256-40D1-AD19-B4186D185DCD}" destId="{2F4E8667-C0FF-4800-86D8-993A21F31EB4}" srcOrd="1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C6D0DDB4-7F30-4C79-88E1-045EF83BF8C3}" type="presOf" srcId="{B0619415-C572-4BBE-ABA9-CCA0DA32C42B}" destId="{0D0B842F-30BF-4EAD-997D-4527EA98364E}" srcOrd="0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02468CC6-02A1-4BAC-B68F-7A22C7C53A33}" type="presOf" srcId="{18A90B35-7FFC-41CF-BF81-E0503F5754A9}" destId="{A3C821BF-0601-4F35-9242-5E2BC8FF81F9}" srcOrd="1" destOrd="0" presId="urn:microsoft.com/office/officeart/2005/8/layout/hList7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224573CE-06D0-4F55-997E-C5209CF2F55A}" type="presOf" srcId="{4B7BCEFC-4F7F-45D6-BA5D-5F38784815BE}" destId="{FA059764-9C0D-4EB9-9DBB-19B9AC7442A5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F002A0F5-F1EF-4F3E-832D-1C79C63E55A1}" type="presOf" srcId="{661F1529-FF51-4C36-83BF-7AEABD3507EF}" destId="{9010EB86-885A-45DC-957F-9802B8F01CA9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8FD615DA-C868-45E7-92C9-FFF6B05AC637}" type="presParOf" srcId="{67D6ED0A-10CB-43EB-9ACD-5262724421B4}" destId="{496F6E5E-A4D7-4D1B-9501-BD46233F4140}" srcOrd="0" destOrd="0" presId="urn:microsoft.com/office/officeart/2005/8/layout/hList7"/>
    <dgm:cxn modelId="{90E6DCDF-9BCD-4656-AAFB-E7D228EB80C6}" type="presParOf" srcId="{67D6ED0A-10CB-43EB-9ACD-5262724421B4}" destId="{A141EF13-E90B-48DE-9850-4868C0E8B091}" srcOrd="1" destOrd="0" presId="urn:microsoft.com/office/officeart/2005/8/layout/hList7"/>
    <dgm:cxn modelId="{0BC5AD9E-FA59-45EF-B284-6B3C6BE14969}" type="presParOf" srcId="{A141EF13-E90B-48DE-9850-4868C0E8B091}" destId="{5996E7AA-9F70-4B84-AB22-83BA494C9365}" srcOrd="0" destOrd="0" presId="urn:microsoft.com/office/officeart/2005/8/layout/hList7"/>
    <dgm:cxn modelId="{332FC2FC-1FD6-4761-9527-4D368C9AA6B9}" type="presParOf" srcId="{5996E7AA-9F70-4B84-AB22-83BA494C9365}" destId="{59A9BFC5-6109-4F34-A30A-B71C8EDA88EC}" srcOrd="0" destOrd="0" presId="urn:microsoft.com/office/officeart/2005/8/layout/hList7"/>
    <dgm:cxn modelId="{7AFF9146-E4F1-46E0-ADEC-4205634452F4}" type="presParOf" srcId="{5996E7AA-9F70-4B84-AB22-83BA494C9365}" destId="{A3C821BF-0601-4F35-9242-5E2BC8FF81F9}" srcOrd="1" destOrd="0" presId="urn:microsoft.com/office/officeart/2005/8/layout/hList7"/>
    <dgm:cxn modelId="{9F64287F-095F-4F84-928A-F093376FC7B0}" type="presParOf" srcId="{5996E7AA-9F70-4B84-AB22-83BA494C9365}" destId="{70484561-3FD9-4E05-886B-DFB9368D8984}" srcOrd="2" destOrd="0" presId="urn:microsoft.com/office/officeart/2005/8/layout/hList7"/>
    <dgm:cxn modelId="{535D2877-A885-4450-8EFB-8BCC1F8D25FB}" type="presParOf" srcId="{5996E7AA-9F70-4B84-AB22-83BA494C9365}" destId="{933FA7F6-8A84-4CA3-AF98-0F1B0423F3C5}" srcOrd="3" destOrd="0" presId="urn:microsoft.com/office/officeart/2005/8/layout/hList7"/>
    <dgm:cxn modelId="{4A03D4A0-3C0B-4AF2-8ACD-9C7B9798E0CF}" type="presParOf" srcId="{A141EF13-E90B-48DE-9850-4868C0E8B091}" destId="{E31203BC-1BC3-430A-B40F-03A98D14A0D5}" srcOrd="1" destOrd="0" presId="urn:microsoft.com/office/officeart/2005/8/layout/hList7"/>
    <dgm:cxn modelId="{FDCC217A-A760-404A-8767-11E2B54FD3BD}" type="presParOf" srcId="{A141EF13-E90B-48DE-9850-4868C0E8B091}" destId="{BBB22277-6A79-4162-9645-6D4D848614C4}" srcOrd="2" destOrd="0" presId="urn:microsoft.com/office/officeart/2005/8/layout/hList7"/>
    <dgm:cxn modelId="{0A8A6504-9D02-43DA-AD4B-2AAAB5C0E257}" type="presParOf" srcId="{BBB22277-6A79-4162-9645-6D4D848614C4}" destId="{DF1D1B57-0862-4124-8D1E-F60C7D9F81F2}" srcOrd="0" destOrd="0" presId="urn:microsoft.com/office/officeart/2005/8/layout/hList7"/>
    <dgm:cxn modelId="{6B7FAD50-0E63-4F17-A5A8-F495A4306BA3}" type="presParOf" srcId="{BBB22277-6A79-4162-9645-6D4D848614C4}" destId="{ECE76558-217E-4E3F-9477-6965B0F0542B}" srcOrd="1" destOrd="0" presId="urn:microsoft.com/office/officeart/2005/8/layout/hList7"/>
    <dgm:cxn modelId="{8DDC5F4F-FE3C-4186-BA33-076F38F86076}" type="presParOf" srcId="{BBB22277-6A79-4162-9645-6D4D848614C4}" destId="{8783809D-B914-4DD9-AB45-5F4662AFB691}" srcOrd="2" destOrd="0" presId="urn:microsoft.com/office/officeart/2005/8/layout/hList7"/>
    <dgm:cxn modelId="{EF688BAE-1C0C-437D-A759-790F177811B6}" type="presParOf" srcId="{BBB22277-6A79-4162-9645-6D4D848614C4}" destId="{AE418007-7FDA-491A-ACEE-75871A30B2E3}" srcOrd="3" destOrd="0" presId="urn:microsoft.com/office/officeart/2005/8/layout/hList7"/>
    <dgm:cxn modelId="{14814B3E-56DC-49F4-B9EF-8B8A42F6A257}" type="presParOf" srcId="{A141EF13-E90B-48DE-9850-4868C0E8B091}" destId="{75E20B02-7C59-4B2E-B66B-2065CFC48531}" srcOrd="3" destOrd="0" presId="urn:microsoft.com/office/officeart/2005/8/layout/hList7"/>
    <dgm:cxn modelId="{3C1D3FDD-9821-417C-B091-8A2716550C4A}" type="presParOf" srcId="{A141EF13-E90B-48DE-9850-4868C0E8B091}" destId="{EF349F63-64C6-4C25-8E89-0F11F0744710}" srcOrd="4" destOrd="0" presId="urn:microsoft.com/office/officeart/2005/8/layout/hList7"/>
    <dgm:cxn modelId="{3FADCB8D-FE7A-4557-BAD0-4D26AC40C81C}" type="presParOf" srcId="{EF349F63-64C6-4C25-8E89-0F11F0744710}" destId="{FF1C542A-37B9-440D-B678-5320DC60295F}" srcOrd="0" destOrd="0" presId="urn:microsoft.com/office/officeart/2005/8/layout/hList7"/>
    <dgm:cxn modelId="{7F0A6E49-AAE1-41B2-8AAC-01982F3AA5C4}" type="presParOf" srcId="{EF349F63-64C6-4C25-8E89-0F11F0744710}" destId="{3DB1FAC1-0C95-4152-A8EC-679D0B1CAE52}" srcOrd="1" destOrd="0" presId="urn:microsoft.com/office/officeart/2005/8/layout/hList7"/>
    <dgm:cxn modelId="{2081AB36-6B48-463B-93A6-A754DAF25059}" type="presParOf" srcId="{EF349F63-64C6-4C25-8E89-0F11F0744710}" destId="{B7687DAE-54F2-45CF-95F2-E302FCB42327}" srcOrd="2" destOrd="0" presId="urn:microsoft.com/office/officeart/2005/8/layout/hList7"/>
    <dgm:cxn modelId="{CCEEE04F-8E91-4F21-95F5-23973B07E63B}" type="presParOf" srcId="{EF349F63-64C6-4C25-8E89-0F11F0744710}" destId="{27F3AC5C-AC4C-4499-8E90-CEDB3B65A5E3}" srcOrd="3" destOrd="0" presId="urn:microsoft.com/office/officeart/2005/8/layout/hList7"/>
    <dgm:cxn modelId="{7F2E271F-8701-47A2-9C9A-CC79A88D4089}" type="presParOf" srcId="{A141EF13-E90B-48DE-9850-4868C0E8B091}" destId="{9010EB86-885A-45DC-957F-9802B8F01CA9}" srcOrd="5" destOrd="0" presId="urn:microsoft.com/office/officeart/2005/8/layout/hList7"/>
    <dgm:cxn modelId="{30C20267-5DB1-4554-BA4A-450DE30CD286}" type="presParOf" srcId="{A141EF13-E90B-48DE-9850-4868C0E8B091}" destId="{A05AE407-C28A-4B22-8EED-23817B9F76A1}" srcOrd="6" destOrd="0" presId="urn:microsoft.com/office/officeart/2005/8/layout/hList7"/>
    <dgm:cxn modelId="{FE8D81B3-E6C6-42B9-8534-60AFFA2005C9}" type="presParOf" srcId="{A05AE407-C28A-4B22-8EED-23817B9F76A1}" destId="{8D166127-CC37-450F-B5FD-4AEDB25387CC}" srcOrd="0" destOrd="0" presId="urn:microsoft.com/office/officeart/2005/8/layout/hList7"/>
    <dgm:cxn modelId="{1B3FAA91-B111-444D-BFAD-71161EC1EFCC}" type="presParOf" srcId="{A05AE407-C28A-4B22-8EED-23817B9F76A1}" destId="{2F4E8667-C0FF-4800-86D8-993A21F31EB4}" srcOrd="1" destOrd="0" presId="urn:microsoft.com/office/officeart/2005/8/layout/hList7"/>
    <dgm:cxn modelId="{F3305934-E931-484E-AE04-8B0AA096AC0C}" type="presParOf" srcId="{A05AE407-C28A-4B22-8EED-23817B9F76A1}" destId="{2CEDA1B3-F264-47CB-BDFF-89F5FFFE1778}" srcOrd="2" destOrd="0" presId="urn:microsoft.com/office/officeart/2005/8/layout/hList7"/>
    <dgm:cxn modelId="{42D88724-5541-4B62-AB3A-2C95CAB60C03}" type="presParOf" srcId="{A05AE407-C28A-4B22-8EED-23817B9F76A1}" destId="{F7B0D120-FBEA-4088-B52C-AB7A412968E8}" srcOrd="3" destOrd="0" presId="urn:microsoft.com/office/officeart/2005/8/layout/hList7"/>
    <dgm:cxn modelId="{B04C6265-AF64-44D5-912C-04BE1B2EC81B}" type="presParOf" srcId="{A141EF13-E90B-48DE-9850-4868C0E8B091}" destId="{B3D0CDAB-97F8-40A9-8CD6-77CD772BCD09}" srcOrd="7" destOrd="0" presId="urn:microsoft.com/office/officeart/2005/8/layout/hList7"/>
    <dgm:cxn modelId="{E5755E47-FCC6-438C-BF47-14FA0E9FA510}" type="presParOf" srcId="{A141EF13-E90B-48DE-9850-4868C0E8B091}" destId="{44DC13E2-3DB7-4D24-8B27-3EF0693959E8}" srcOrd="8" destOrd="0" presId="urn:microsoft.com/office/officeart/2005/8/layout/hList7"/>
    <dgm:cxn modelId="{4B56C42E-FCBB-4987-A1F2-A4E9FD4E717A}" type="presParOf" srcId="{44DC13E2-3DB7-4D24-8B27-3EF0693959E8}" destId="{9DCAF3A4-3106-46BE-A4D4-9635D68C799E}" srcOrd="0" destOrd="0" presId="urn:microsoft.com/office/officeart/2005/8/layout/hList7"/>
    <dgm:cxn modelId="{F331E92E-F3F9-4B4B-9BAB-BD5AB89B44A5}" type="presParOf" srcId="{44DC13E2-3DB7-4D24-8B27-3EF0693959E8}" destId="{342067AF-3EED-4C0C-AD5C-D81B6AB2AE0D}" srcOrd="1" destOrd="0" presId="urn:microsoft.com/office/officeart/2005/8/layout/hList7"/>
    <dgm:cxn modelId="{22106409-9075-4935-AAF9-94B6AD7C0A27}" type="presParOf" srcId="{44DC13E2-3DB7-4D24-8B27-3EF0693959E8}" destId="{BACBAAC3-23F6-4720-824F-1817A3AABAE3}" srcOrd="2" destOrd="0" presId="urn:microsoft.com/office/officeart/2005/8/layout/hList7"/>
    <dgm:cxn modelId="{DBC24823-6273-4BBC-9D1E-0C2E6387C033}" type="presParOf" srcId="{44DC13E2-3DB7-4D24-8B27-3EF0693959E8}" destId="{99D208F5-B2B5-4D12-87F8-E35E624A160F}" srcOrd="3" destOrd="0" presId="urn:microsoft.com/office/officeart/2005/8/layout/hList7"/>
    <dgm:cxn modelId="{E70282B8-004C-403E-A177-6BB5198292B2}" type="presParOf" srcId="{A141EF13-E90B-48DE-9850-4868C0E8B091}" destId="{FA059764-9C0D-4EB9-9DBB-19B9AC7442A5}" srcOrd="9" destOrd="0" presId="urn:microsoft.com/office/officeart/2005/8/layout/hList7"/>
    <dgm:cxn modelId="{D4ABD4C3-487A-40A6-B11C-F448B84418CD}" type="presParOf" srcId="{A141EF13-E90B-48DE-9850-4868C0E8B091}" destId="{6645D10A-E49E-4187-8DD5-997A7A8BAC26}" srcOrd="10" destOrd="0" presId="urn:microsoft.com/office/officeart/2005/8/layout/hList7"/>
    <dgm:cxn modelId="{9B29C68A-42D0-4EEA-827F-D6AB19660F70}" type="presParOf" srcId="{6645D10A-E49E-4187-8DD5-997A7A8BAC26}" destId="{0D0B842F-30BF-4EAD-997D-4527EA98364E}" srcOrd="0" destOrd="0" presId="urn:microsoft.com/office/officeart/2005/8/layout/hList7"/>
    <dgm:cxn modelId="{3FE38906-A9B9-403F-9A4F-12A913A65F9F}" type="presParOf" srcId="{6645D10A-E49E-4187-8DD5-997A7A8BAC26}" destId="{058855A5-E38F-4AB5-B96D-12F3B1A31ACE}" srcOrd="1" destOrd="0" presId="urn:microsoft.com/office/officeart/2005/8/layout/hList7"/>
    <dgm:cxn modelId="{FB755818-BC03-4D1F-BE75-2BBB50D9D39E}" type="presParOf" srcId="{6645D10A-E49E-4187-8DD5-997A7A8BAC26}" destId="{1EAE674F-3380-4785-BD5D-56BDD7B7D0A3}" srcOrd="2" destOrd="0" presId="urn:microsoft.com/office/officeart/2005/8/layout/hList7"/>
    <dgm:cxn modelId="{F119310A-6B99-4EA7-83D5-D1333A67F700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Єдності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магазину «Асортимент»)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1,51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200 м, залізниця – 48 км, електрика – 300 м, газ – 100 м,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вода – 100 м, каналізація – 600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32866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https://bit.ly/3R35RD9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2866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rgbClr val="00AC4E">
            <a:alpha val="73000"/>
          </a:srgb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Подільська (біля ринку «Подільська Швейцарія») 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300 м, залізниця – 48 км, електрика – 200 м, газ – 200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https://bit.ly/3CL8SDF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смт Нова Ушиця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(в сторону </a:t>
          </a:r>
          <a:r>
            <a:rPr lang="uk-UA" sz="1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м.Дунаївці</a:t>
          </a: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0,4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5 м, залізниця – 47 км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32963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https://bit.ly/3wFwDZW</a:t>
          </a:r>
          <a:endParaRPr lang="en-US" sz="1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1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2963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rgbClr val="21C5FF">
            <a:alpha val="60000"/>
          </a:srgb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Героїв Чорнобиля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ГП «Комунальник»)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0,17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50 м, електрика – 100 м, газ – 100 м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32963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https://bit.ly/3pUOIPX</a:t>
          </a:r>
          <a:endParaRPr lang="ru-RU" sz="1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2963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accent4">
            <a:lumMod val="75000"/>
            <a:alpha val="73000"/>
          </a:scheme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Струга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(приміщення колишнього швейного комбінату)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0,5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20 м, електрика – 50 м, газ – 200 м  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32963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https://bit.ly/3Ay249J</a:t>
          </a:r>
          <a:endParaRPr lang="ru-RU" sz="1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2963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rgbClr val="D2A000">
            <a:alpha val="73000"/>
          </a:srgb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Браїлівка</a:t>
          </a:r>
          <a:endParaRPr lang="uk-UA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млина)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0,13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10 м, залізниця – 51 км, електрика – 30 м, газ – 20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https://bit.ly/3RjagBp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rgbClr val="2012D6">
            <a:alpha val="67000"/>
          </a:srgb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Заміхів</a:t>
          </a: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100 м, залізниця – 40 км, електрика – 10 м, газ – 100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https://bit.ly/3AwjQu0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Березівка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99624" cy="835292"/>
      </dsp:txXfrm>
    </dsp:sp>
    <dsp:sp modelId="{933FA7F6-8A84-4CA3-AF98-0F1B0423F3C5}">
      <dsp:nvSpPr>
        <dsp:cNvPr id="0" name=""/>
        <dsp:cNvSpPr/>
      </dsp:nvSpPr>
      <dsp:spPr>
        <a:xfrm>
          <a:off x="302219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38711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2,2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8711" y="835292"/>
        <a:ext cx="1299624" cy="835292"/>
      </dsp:txXfrm>
    </dsp:sp>
    <dsp:sp modelId="{AE418007-7FDA-491A-ACEE-75871A30B2E3}">
      <dsp:nvSpPr>
        <dsp:cNvPr id="0" name=""/>
        <dsp:cNvSpPr/>
      </dsp:nvSpPr>
      <dsp:spPr>
        <a:xfrm>
          <a:off x="164083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88514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88514" y="835292"/>
        <a:ext cx="1299624" cy="835292"/>
      </dsp:txXfrm>
    </dsp:sp>
    <dsp:sp modelId="{27F3AC5C-AC4C-4499-8E90-CEDB3B65A5E3}">
      <dsp:nvSpPr>
        <dsp:cNvPr id="0" name=""/>
        <dsp:cNvSpPr/>
      </dsp:nvSpPr>
      <dsp:spPr>
        <a:xfrm>
          <a:off x="297944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4015938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938" y="835292"/>
        <a:ext cx="1299624" cy="835292"/>
      </dsp:txXfrm>
    </dsp:sp>
    <dsp:sp modelId="{F7B0D120-FBEA-4088-B52C-AB7A412968E8}">
      <dsp:nvSpPr>
        <dsp:cNvPr id="0" name=""/>
        <dsp:cNvSpPr/>
      </dsp:nvSpPr>
      <dsp:spPr>
        <a:xfrm>
          <a:off x="431806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54551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42 км,  залізниця – 65 км, електрика – 500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54551" y="835292"/>
        <a:ext cx="1299624" cy="835292"/>
      </dsp:txXfrm>
    </dsp:sp>
    <dsp:sp modelId="{99D208F5-B2B5-4D12-87F8-E35E624A160F}">
      <dsp:nvSpPr>
        <dsp:cNvPr id="0" name=""/>
        <dsp:cNvSpPr/>
      </dsp:nvSpPr>
      <dsp:spPr>
        <a:xfrm>
          <a:off x="5656673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84964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https://bit.ly/3AsrAgC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84964" y="835292"/>
        <a:ext cx="1299624" cy="835292"/>
      </dsp:txXfrm>
    </dsp:sp>
    <dsp:sp modelId="{346D7BC7-BD16-457F-AC6B-F2D4486A69A0}">
      <dsp:nvSpPr>
        <dsp:cNvPr id="0" name=""/>
        <dsp:cNvSpPr/>
      </dsp:nvSpPr>
      <dsp:spPr>
        <a:xfrm>
          <a:off x="6995287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90669" y="1818781"/>
          <a:ext cx="7353456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Браїлівка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6,44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 км, залізниця – 52 км, електрика – 1 км, газ – 1 км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https://bit.ly/3AylR6r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 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7,3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400 м, залізниця – 48 км, електрика – 200 м, газ – 1 км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https://bit.ly/3Tu93ZS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A7174-507B-4A49-945B-CBF0AD56002F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F1B87-9660-4871-AC41-A6AF17C9C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8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1B87-9660-4871-AC41-A6AF17C9C7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00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C9E34D7-64CA-4EA5-AE45-4ED6306CC0CE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0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23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24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25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26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27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28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29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romada_nova_ushytsya@ukr.net" TargetMode="External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hyperlink" Target="https://facebook.com/novaushytsia" TargetMode="External"/><Relationship Id="rId4" Type="http://schemas.openxmlformats.org/officeDocument/2006/relationships/hyperlink" Target="https://novagromada.gov.ua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18" Type="http://schemas.openxmlformats.org/officeDocument/2006/relationships/image" Target="../media/image16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3.png"/><Relationship Id="rId17" Type="http://schemas.microsoft.com/office/2007/relationships/hdphoto" Target="../media/hdphoto9.wdp"/><Relationship Id="rId25" Type="http://schemas.openxmlformats.org/officeDocument/2006/relationships/image" Target="../media/image20.jpeg"/><Relationship Id="rId2" Type="http://schemas.openxmlformats.org/officeDocument/2006/relationships/image" Target="../media/image8.jpe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24" Type="http://schemas.openxmlformats.org/officeDocument/2006/relationships/image" Target="../media/image19.jpe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2.png"/><Relationship Id="rId19" Type="http://schemas.microsoft.com/office/2007/relationships/hdphoto" Target="../media/hdphoto10.wdp"/><Relationship Id="rId4" Type="http://schemas.openxmlformats.org/officeDocument/2006/relationships/image" Target="../media/image9.png"/><Relationship Id="rId9" Type="http://schemas.microsoft.com/office/2007/relationships/hdphoto" Target="../media/hdphoto5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19000"/>
                    </a14:imgEffect>
                  </a14:imgLayer>
                </a14:imgProps>
              </a:ext>
            </a:extLst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1088081"/>
            <a:ext cx="4778833" cy="1584325"/>
          </a:xfrm>
        </p:spPr>
        <p:txBody>
          <a:bodyPr>
            <a:normAutofit fontScale="77500" lnSpcReduction="20000"/>
          </a:bodyPr>
          <a:lstStyle/>
          <a:p>
            <a:pPr marL="137160" indent="0" algn="l">
              <a:buNone/>
            </a:pPr>
            <a:r>
              <a:rPr lang="uk-UA" sz="43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Новоушицька громада</a:t>
            </a:r>
          </a:p>
          <a:p>
            <a:pPr marL="137160" indent="0" algn="l">
              <a:buNone/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Хмельницька область, </a:t>
            </a:r>
          </a:p>
          <a:p>
            <a:pPr marL="137160" indent="0" algn="l">
              <a:buNone/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Україна, 2024</a:t>
            </a:r>
            <a:endParaRPr lang="ru-RU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Робота\ІНВЕСТИЦІЇ\ІНВЕСТИЦІЙНИЙ ПАСПОРТ\фото\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08976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26307"/>
            <a:ext cx="738362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Source Serif Pro ExtraLight" pitchFamily="18" charset="0"/>
                <a:cs typeface="Mangal" pitchFamily="18" charset="0"/>
              </a:rPr>
              <a:t>ІНВЕСТИЦІЙНИЙ ПАСПОРТ</a:t>
            </a:r>
            <a:endParaRPr lang="ru-RU" sz="5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48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vert27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Реалізовані проекти</a:t>
            </a:r>
            <a:endParaRPr lang="ru-RU" sz="19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 пер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і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од 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існування громади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вдалось 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реалізувати багато інфраструктурних проектів. Одні з найбільших:    </a:t>
            </a:r>
            <a:r>
              <a:rPr lang="uk-UA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20417" y="1167543"/>
            <a:ext cx="1944215" cy="12600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2974776" y="1167543"/>
            <a:ext cx="1944000" cy="12600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Реконструкція Новоушицького будинку дитячої творчості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079690" y="1167543"/>
            <a:ext cx="1944215" cy="1260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Будівництво </a:t>
            </a:r>
            <a:r>
              <a:rPr lang="uk-UA" sz="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Глібівської</a:t>
            </a:r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амбулаторії загальної практики сімейної медицини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056697" y="1197940"/>
            <a:ext cx="1944000" cy="1260000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20417" y="2582977"/>
            <a:ext cx="1944217" cy="1260000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020417" y="3999488"/>
            <a:ext cx="1944217" cy="1260000"/>
          </a:xfrm>
          <a:prstGeom prst="round2DiagRect">
            <a:avLst/>
          </a:prstGeom>
          <a:blipFill>
            <a:blip r:embed="rId6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1020415" y="5423324"/>
            <a:ext cx="1944216" cy="1260000"/>
          </a:xfrm>
          <a:prstGeom prst="round2DiagRect">
            <a:avLst/>
          </a:prstGeom>
          <a:blipFill>
            <a:blip r:embed="rId7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2984912" y="2564905"/>
            <a:ext cx="1944000" cy="12600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Капітальний ремонт пішохідних доріжок в парку культури і відпочинку </a:t>
            </a:r>
            <a:b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смт Нова Ушиця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5079690" y="2564905"/>
            <a:ext cx="1944215" cy="1260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Реконструкція частини центральної площі </a:t>
            </a:r>
            <a:b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смт Нова Ушиця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076056" y="5390208"/>
            <a:ext cx="1944216" cy="1260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Встановлення вулично-спортивних тренажерів </a:t>
            </a:r>
            <a:b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смт Нова</a:t>
            </a:r>
            <a:r>
              <a: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Ушиця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5076056" y="3973893"/>
            <a:ext cx="1944216" cy="1260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Капітальний ремонт гуртожитку  Новоушицького ліцею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Стрелка влево 23"/>
          <p:cNvSpPr/>
          <p:nvPr/>
        </p:nvSpPr>
        <p:spPr>
          <a:xfrm>
            <a:off x="2974776" y="3973893"/>
            <a:ext cx="1944000" cy="12600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Капітальний ремонт будівлі корпусу  №1 Новоушицького ліцею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трелка влево 24"/>
          <p:cNvSpPr/>
          <p:nvPr/>
        </p:nvSpPr>
        <p:spPr>
          <a:xfrm>
            <a:off x="2980725" y="5390208"/>
            <a:ext cx="1944000" cy="12600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Будівництво  спортивного майданчика для міні-футболу зі штучним покриттям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7053734" y="2601049"/>
            <a:ext cx="1944000" cy="1260000"/>
          </a:xfrm>
          <a:prstGeom prst="round2DiagRect">
            <a:avLst/>
          </a:prstGeom>
          <a:blipFill>
            <a:blip r:embed="rId8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053734" y="4025082"/>
            <a:ext cx="1944000" cy="1260000"/>
          </a:xfrm>
          <a:prstGeom prst="round2DiagRect">
            <a:avLst/>
          </a:prstGeom>
          <a:blipFill>
            <a:blip r:embed="rId9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053734" y="5423324"/>
            <a:ext cx="1944000" cy="1260000"/>
          </a:xfrm>
          <a:prstGeom prst="round2DiagRect">
            <a:avLst/>
          </a:prstGeom>
          <a:blipFill>
            <a:blip r:embed="rId10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20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4075" y="184530"/>
            <a:ext cx="8102421" cy="6673470"/>
          </a:xfrm>
        </p:spPr>
        <p:txBody>
          <a:bodyPr>
            <a:normAutofit/>
          </a:bodyPr>
          <a:lstStyle/>
          <a:p>
            <a:pPr marL="0" algn="ctr"/>
            <a:endParaRPr lang="uk-UA" sz="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598738" algn="ctr"/>
            <a:endParaRPr lang="uk-UA" sz="16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416175" algn="just">
              <a:buClr>
                <a:schemeClr val="bg1"/>
              </a:buClr>
              <a:buSzPct val="100000"/>
            </a:pPr>
            <a:endParaRPr lang="uk-UA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5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0" y="-10447"/>
            <a:ext cx="899593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vert27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Гранти та міжнародна допомога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(2019-2022)</a:t>
            </a:r>
            <a:endParaRPr lang="ru-RU" sz="1900" dirty="0"/>
          </a:p>
        </p:txBody>
      </p:sp>
      <p:sp>
        <p:nvSpPr>
          <p:cNvPr id="14" name="Загнутый угол 13"/>
          <p:cNvSpPr/>
          <p:nvPr/>
        </p:nvSpPr>
        <p:spPr>
          <a:xfrm>
            <a:off x="1043608" y="567479"/>
            <a:ext cx="3847695" cy="1996063"/>
          </a:xfrm>
          <a:prstGeom prst="foldedCorner">
            <a:avLst>
              <a:gd name="adj" fmla="val 18358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Програма </a:t>
            </a:r>
            <a:b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</a:t>
            </a:r>
            <a:r>
              <a:rPr lang="en-US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U-LEAD</a:t>
            </a: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з Європою» </a:t>
            </a:r>
            <a:b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спільно з Міжнародною благодійною організацією </a:t>
            </a: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«Партнерство «Кожній дитині»</a:t>
            </a:r>
          </a:p>
          <a:p>
            <a:pPr algn="ctr"/>
            <a:r>
              <a:rPr lang="uk-UA" sz="11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____________________________________________________________</a:t>
            </a:r>
          </a:p>
          <a:p>
            <a:pPr algn="ctr"/>
            <a:endParaRPr lang="uk-UA" sz="8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Інклюзивний ігровий майданчик в парку культури та відпочинку в смт Нова Ушиця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Створення сенсорної кімнати для </a:t>
            </a:r>
            <a:b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інклюзивно-ресурсного центру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9" name="Picture 5" descr="D:\Робота\ІНВЕСТИЦІЇ\ІНВЕСТИЦІЙНИЙ ПАСПОРТ\фото\1460x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633"/>
            <a:ext cx="1318320" cy="55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_953\Downloads\12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83" y="172451"/>
            <a:ext cx="1318320" cy="5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нутый угол 18"/>
          <p:cNvSpPr/>
          <p:nvPr/>
        </p:nvSpPr>
        <p:spPr>
          <a:xfrm>
            <a:off x="5149160" y="567479"/>
            <a:ext cx="3816424" cy="1996063"/>
          </a:xfrm>
          <a:prstGeom prst="foldedCorner">
            <a:avLst>
              <a:gd name="adj" fmla="val 17812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за підтримки ПРООН, </a:t>
            </a:r>
            <a:b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Європейського Союзу та спільно з </a:t>
            </a:r>
            <a:b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ГО «Координати успішної громади»</a:t>
            </a:r>
          </a:p>
          <a:p>
            <a:pPr algn="ctr"/>
            <a:r>
              <a:rPr lang="uk-UA" sz="11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_______________________________________________________________</a:t>
            </a:r>
          </a:p>
          <a:p>
            <a:pPr algn="ctr"/>
            <a:endParaRPr lang="uk-UA" sz="8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Створення гуманітарного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хабу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для внутрішньо переміщених осіб в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Новоушицькій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громаді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Облаштування соціальної пральні для внутрішньо переміщених осіб в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Новоушицькій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громаді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Picture 3" descr="C:\Users\User_953\Downloads\Screenshot 2022-12-06 at 09-47-18 Moving Forward Together logo UA-v - Moving Forward Together logo UA-v.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60" y="184532"/>
            <a:ext cx="1080120" cy="5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_953\Downloads\2021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77" y="184530"/>
            <a:ext cx="512507" cy="512507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нутый угол 20"/>
          <p:cNvSpPr/>
          <p:nvPr/>
        </p:nvSpPr>
        <p:spPr>
          <a:xfrm>
            <a:off x="1043607" y="3126545"/>
            <a:ext cx="3847695" cy="1634746"/>
          </a:xfrm>
          <a:prstGeom prst="foldedCorner">
            <a:avLst>
              <a:gd name="adj" fmla="val 23272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за підтримки Українсько-данського молодіжного фонду </a:t>
            </a: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 спільно з ГО «Координати успішної громади»</a:t>
            </a: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</a:t>
            </a:r>
          </a:p>
          <a:p>
            <a:pPr algn="ctr"/>
            <a:endParaRPr lang="uk-UA" sz="10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Створення молодіжного простору як частини соціального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хабу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Новоушицької територіальної громади</a:t>
            </a:r>
            <a:endParaRPr lang="ru-RU" sz="1050" dirty="0">
              <a:latin typeface="Arial Black" pitchFamily="34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5149160" y="3126546"/>
            <a:ext cx="3816424" cy="1634746"/>
          </a:xfrm>
          <a:prstGeom prst="foldedCorner">
            <a:avLst>
              <a:gd name="adj" fmla="val 23272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за підтримки ГО «ЮСАП», ЮНІСЕФ </a:t>
            </a: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 спільно з ГО «Координати успішної громади»</a:t>
            </a:r>
          </a:p>
          <a:p>
            <a:pPr algn="ctr"/>
            <a:r>
              <a:rPr lang="uk-UA" sz="11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______________________________________________________________</a:t>
            </a:r>
          </a:p>
          <a:p>
            <a:pPr algn="ctr"/>
            <a:endParaRPr lang="uk-UA" sz="8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Посилення спроможності молодіжного простору як частини соціального </a:t>
            </a: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хабу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Новоушицької територіальної громади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2967455" y="5157191"/>
            <a:ext cx="3847695" cy="1512169"/>
          </a:xfrm>
          <a:prstGeom prst="foldedCorner">
            <a:avLst>
              <a:gd name="adj" fmla="val 29265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за підтримки Посольства Німеччини в Україні</a:t>
            </a:r>
          </a:p>
          <a:p>
            <a:pPr algn="ctr"/>
            <a:r>
              <a:rPr lang="uk-UA" sz="11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___________________________________________________________</a:t>
            </a:r>
          </a:p>
          <a:p>
            <a:pPr algn="ctr"/>
            <a:endParaRPr lang="uk-UA" sz="8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Капітальний ремонт та облаштування новими меблями та обладнанням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Вільховецького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дитячого садочка «Веселка»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6" name="Picture 2" descr="C:\Users\User_953\Downloads\Без назван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06" y="4958687"/>
            <a:ext cx="630044" cy="397007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User_953\Downloads\2021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76" y="2667714"/>
            <a:ext cx="512507" cy="512507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User_953\Downloads\2021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3" y="2683795"/>
            <a:ext cx="500308" cy="500308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User_953\Downloads\Unicef_ua_cyan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50" y="2667713"/>
            <a:ext cx="690719" cy="5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_953\Downloads\лого основне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60" y="2683795"/>
            <a:ext cx="782620" cy="502685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_953\Downloads\Green-gray-Vertical — копия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5" y="2683795"/>
            <a:ext cx="527121" cy="499898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076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8244408" cy="6696744"/>
          </a:xfrm>
        </p:spPr>
        <p:txBody>
          <a:bodyPr>
            <a:normAutofit/>
          </a:bodyPr>
          <a:lstStyle/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pPr algn="just"/>
            <a:r>
              <a:rPr lang="uk-UA" dirty="0"/>
              <a:t>	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Hersbruck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			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Nasielsk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Герсбрук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Німеччина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uk-UA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Насельськ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Польща)</a:t>
            </a:r>
          </a:p>
          <a:p>
            <a:endParaRPr lang="uk-UA" dirty="0"/>
          </a:p>
          <a:p>
            <a:endParaRPr lang="uk-UA" dirty="0"/>
          </a:p>
          <a:p>
            <a:endParaRPr lang="uk-UA" b="1" dirty="0"/>
          </a:p>
          <a:p>
            <a:endParaRPr lang="uk-UA" dirty="0"/>
          </a:p>
          <a:p>
            <a:endParaRPr lang="uk-UA" dirty="0"/>
          </a:p>
          <a:p>
            <a:endParaRPr lang="uk-UA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 асоціація органів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Mayors for Peace	   </a:t>
            </a:r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 асоціація</a:t>
            </a:r>
            <a:endParaRPr lang="uk-UA" dirty="0"/>
          </a:p>
          <a:p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місцевого самоврядування 			         органів місцевого </a:t>
            </a:r>
          </a:p>
          <a:p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«Асоціація об'єднаних 				           самоврядування</a:t>
            </a:r>
          </a:p>
          <a:p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територіальних громад»                                                           «Асоціація міст України»</a:t>
            </a:r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0113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vert27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Партнерські  відносини</a:t>
            </a:r>
            <a:endParaRPr lang="ru-RU" sz="1900" dirty="0"/>
          </a:p>
        </p:txBody>
      </p:sp>
      <p:pic>
        <p:nvPicPr>
          <p:cNvPr id="1026" name="Picture 2" descr="D:\Робота\ІНВЕСТИЦІЇ\ІНВЕСТИЦІЙНИЙ ПАСПОРТ\фото\Wappen_von_Hersbruck.svg_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8813"/>
            <a:ext cx="1342857" cy="14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novagromada.gov.ua/sites/novagromada.gov.ua/files/styles/compressor/127x150/inline-images/POL_Nasielsk_COA_%28by_Shazz%29.svg_.png?itok=_psBTN0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8813"/>
            <a:ext cx="1209675" cy="14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ovagromada.gov.ua/sites/novagromada.gov.ua/files/styles/compressor/173x120/inline-images/OTG.png?itok=FCuQAo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7"/>
            <a:ext cx="16478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501007"/>
            <a:ext cx="1019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Mayors for Peace">
            <a:extLst>
              <a:ext uri="{FF2B5EF4-FFF2-40B4-BE49-F238E27FC236}">
                <a16:creationId xmlns:a16="http://schemas.microsoft.com/office/drawing/2014/main" id="{B61F1ED8-5B44-48BA-ACE7-BBB37648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78" y="3501007"/>
            <a:ext cx="1143001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9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ПРІОРИТЕТНІ ГАЛУЗІ ДЛЯ  ІНВЕСТУВАННЯ </a:t>
            </a: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/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/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2678303" lvl="1">
              <a:buFont typeface="Wingdings" pitchFamily="2" charset="2"/>
              <a:buChar char="Ø"/>
            </a:pPr>
            <a:endParaRPr lang="uk-UA" sz="13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6006" y="0"/>
            <a:ext cx="9180005" cy="836712"/>
          </a:xfrm>
          <a:solidFill>
            <a:schemeClr val="accent5">
              <a:lumMod val="75000"/>
            </a:schemeClr>
          </a:solidFill>
        </p:spPr>
        <p:txBody>
          <a:bodyPr vert="horz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 descr="Город">
            <a:extLst>
              <a:ext uri="{FF2B5EF4-FFF2-40B4-BE49-F238E27FC236}">
                <a16:creationId xmlns:a16="http://schemas.microsoft.com/office/drawing/2014/main" id="{AE7BC34D-624D-4733-82B5-42FEC41B6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7" y="5748131"/>
            <a:ext cx="883058" cy="894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Рисунок 9" descr="Трактор">
            <a:extLst>
              <a:ext uri="{FF2B5EF4-FFF2-40B4-BE49-F238E27FC236}">
                <a16:creationId xmlns:a16="http://schemas.microsoft.com/office/drawing/2014/main" id="{D0F55F92-44FD-4751-802A-E92C6183A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4" y="3084735"/>
            <a:ext cx="894048" cy="894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 descr="Фабрика">
            <a:extLst>
              <a:ext uri="{FF2B5EF4-FFF2-40B4-BE49-F238E27FC236}">
                <a16:creationId xmlns:a16="http://schemas.microsoft.com/office/drawing/2014/main" id="{67865E49-181D-4559-B390-C886E8B2A9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4" y="3978783"/>
            <a:ext cx="892829" cy="892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Открытая ладонь с растением">
            <a:extLst>
              <a:ext uri="{FF2B5EF4-FFF2-40B4-BE49-F238E27FC236}">
                <a16:creationId xmlns:a16="http://schemas.microsoft.com/office/drawing/2014/main" id="{BBE52241-CC2B-41F7-A74D-A0190A21E0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5" y="4871612"/>
            <a:ext cx="892800" cy="8771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 descr="Турпоход">
            <a:extLst>
              <a:ext uri="{FF2B5EF4-FFF2-40B4-BE49-F238E27FC236}">
                <a16:creationId xmlns:a16="http://schemas.microsoft.com/office/drawing/2014/main" id="{F67D1064-D8C2-47C3-9433-CE8232322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4" y="2173125"/>
            <a:ext cx="883058" cy="892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Стрелка вправо 5"/>
          <p:cNvSpPr/>
          <p:nvPr/>
        </p:nvSpPr>
        <p:spPr>
          <a:xfrm>
            <a:off x="1891702" y="2558213"/>
            <a:ext cx="752084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907704" y="4345700"/>
            <a:ext cx="720080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891702" y="5230687"/>
            <a:ext cx="752084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1875700" y="6115660"/>
            <a:ext cx="752084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1875700" y="3452262"/>
            <a:ext cx="752084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888907" y="5854958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ЖИТЛОВЕ БУДІВНИЦТВО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889853" y="3170374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АГРОПРОМИСЛОВИЙ КОМПЛЕКС ТА ТВАРИННИЦТВО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888907" y="4063812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ПРОМИСЛОВЕ ВИРОБНИЦТВО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2888907" y="4948799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МІНЕРАЛЬНО-СИРОВИННА БАЗА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915816" y="2258141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ТУРИЗМ ТА РЕКРЕАЦІЙНА СФЕРА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4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4875" y="980728"/>
            <a:ext cx="8686800" cy="5544616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5">
              <a:lumMod val="75000"/>
            </a:schemeClr>
          </a:solidFill>
        </p:spPr>
        <p:txBody>
          <a:bodyPr vert="horz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48139" y="1217194"/>
            <a:ext cx="4104456" cy="1203694"/>
          </a:xfrm>
          <a:prstGeom prst="downArrow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Підтримка інвесторів органом місцевого самоврядування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716016" y="1217194"/>
            <a:ext cx="4104456" cy="1203694"/>
          </a:xfrm>
          <a:prstGeom prst="downArrow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Правила для інвесторів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338674" y="2822741"/>
            <a:ext cx="4104456" cy="3672408"/>
          </a:xfrm>
          <a:prstGeom prst="round2Same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Забезпечення інформаційного супроводу інвестиційних проектів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Максимальна партнерська взаємодія, оперативне прийняття рішень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Послуги інформаційних та інших сервісів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Надання посередницьких  послуг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4716016" y="2822740"/>
            <a:ext cx="4104456" cy="3672408"/>
          </a:xfrm>
          <a:prstGeom prst="round2Same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Офіційне, прозоре ведення бізнесу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Неприйнятна діяльність підприємств, що забруднюють середовище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Юридична реєстрація підприємства на території громади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Пріоритет залучення до роботи місцевих жителів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uk-UA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04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7787208" cy="655272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БАГАТОКВАРТИРНОГО БУДИНКУ</a:t>
            </a:r>
          </a:p>
          <a:p>
            <a:endParaRPr lang="uk-UA" sz="2600" b="1" cap="all" dirty="0">
              <a:ln w="0"/>
              <a:solidFill>
                <a:srgbClr val="F2B800"/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2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2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2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2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11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43008971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1217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55272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АВТОЗАПРАВНОЇ СТАНЦІЇ</a:t>
            </a:r>
            <a:endParaRPr lang="ru-RU" sz="36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3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420046621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9720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136904" cy="666936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ВЕДЕННЯ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ТЕПЛИЧНОГО ГОСПОДАРСТВА</a:t>
            </a:r>
            <a:endParaRPr lang="ru-RU" sz="36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50536422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2565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60648"/>
            <a:ext cx="8244408" cy="659735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ОРГАНІЗАЦІЯ</a:t>
            </a:r>
            <a:br>
              <a:rPr lang="uk-UA" sz="3600" b="1" cap="all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ПРОМИСЛОВОГО ВИРОБНИЦТВА (ШВЕЙНИЙ ЦЕХ)</a:t>
            </a:r>
            <a:endParaRPr lang="ru-RU" b="1" cap="all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21213213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2991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ВИРОБНИЦТВО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МІНЕРАЛЬНОЇ ТА СТОЛОВОЇ ВОДИ</a:t>
            </a:r>
            <a:endParaRPr lang="ru-RU" sz="36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12947692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221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_953\Documents\ViberDownloads\карта ук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77298"/>
            <a:ext cx="4067943" cy="25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707078" y="4077072"/>
            <a:ext cx="1321922" cy="124722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r="1457"/>
          <a:stretch/>
        </p:blipFill>
        <p:spPr bwMode="auto">
          <a:xfrm>
            <a:off x="385156" y="750764"/>
            <a:ext cx="2643844" cy="3526534"/>
          </a:xfrm>
          <a:prstGeom prst="rect">
            <a:avLst/>
          </a:prstGeom>
          <a:noFill/>
          <a:effectLst>
            <a:reflection blurRad="6350" stA="0" endPos="92000" dist="101600" dir="5400000" sy="-100000" algn="bl" rotWithShape="0"/>
            <a:softEdge rad="114300"/>
          </a:effectLst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4283968" y="476672"/>
            <a:ext cx="4536504" cy="5400600"/>
          </a:xfrm>
          <a:prstGeom prst="wedgeRoundRect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66800" dist="914400" dir="6600000" sx="108000" sy="108000" algn="bl" rotWithShape="0">
              <a:schemeClr val="accent5">
                <a:lumMod val="50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6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6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6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ʺ Наша мета –</a:t>
            </a:r>
            <a:r>
              <a:rPr lang="en-US" sz="16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комфортна громада.</a:t>
            </a: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Комфортна для бізнесу і споживачів, місцевих жителів і гостейʺ</a:t>
            </a:r>
          </a:p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2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2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Селищний голова</a:t>
            </a:r>
          </a:p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2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Анатолій Олійник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28" name="Picture 2" descr="D:\Робота\ІНВЕСТИЦІЇ\ІНВЕСТИЦІЙНИЙ ПАСПОРТ\фото\240397011_258494136109489_1686444382767630603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11781" r="15825" b="41181"/>
          <a:stretch/>
        </p:blipFill>
        <p:spPr bwMode="auto">
          <a:xfrm>
            <a:off x="5221176" y="969692"/>
            <a:ext cx="2662088" cy="253131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AutoShape 5" descr="file:///D:/%D0%A0%D0%BE%D0%B1%D0%BE%D1%82%D0%B0/%D0%86%D0%9D%D0%92%D0%95%D0%A1%D0%A2%D0%98%D0%A6%D0%86%D0%87/%D0%86%D0%9D%D0%92%D0%95%D0%A1%D0%A2%D0%98%D0%A6%D0%86%D0%99%D0%9D%D0%98%D0%99%20%D0%9F%D0%90%D0%A1%D0%9F%D0%9E%D0%A0%D0%A2/%D1%84%D0%BE%D1%82%D0%BE/depositphotos_3183819-stock-photo-blue-and-green-backgrou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8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(с. </a:t>
            </a:r>
            <a:r>
              <a:rPr lang="uk-UA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Заміхів</a:t>
            </a: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цегельного заводу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ОРГАНІЗАЦІЯ ВИДОБУВАННЯ ТА ПЕРЕРОБКИ БУДІВЕЛЬНОГО КАМЕНЮ-ВАПНЯКУ</a:t>
            </a:r>
          </a:p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3167170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61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16632"/>
            <a:ext cx="8136904" cy="6741368"/>
          </a:xfrm>
        </p:spPr>
        <p:txBody>
          <a:bodyPr/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(с. Березівка)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туристично-рекреаційного комплексу з метою відпочинку та оздоровлення населення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86787599"/>
              </p:ext>
            </p:extLst>
          </p:nvPr>
        </p:nvGraphicFramePr>
        <p:xfrm>
          <a:off x="1043608" y="4581128"/>
          <a:ext cx="799288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52127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/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(с. </a:t>
            </a:r>
            <a:r>
              <a:rPr lang="uk-UA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Браїлівка</a:t>
            </a: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промислових приміщень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01287688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90636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/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</a:t>
            </a:r>
            <a:r>
              <a:rPr lang="ru-RU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мт</a:t>
            </a:r>
            <a:r>
              <a:rPr lang="ru-RU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 нова </a:t>
            </a:r>
            <a:r>
              <a:rPr lang="ru-RU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ушиця</a:t>
            </a: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промислових приміщень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99143501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949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/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</a:t>
            </a:r>
            <a:r>
              <a:rPr lang="ru-RU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мт</a:t>
            </a:r>
            <a:r>
              <a:rPr lang="ru-RU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 нова </a:t>
            </a:r>
            <a:r>
              <a:rPr lang="ru-RU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ушиця</a:t>
            </a: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промислових приміщень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07794985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89344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6B50C6C-56CC-4611-80C6-B74C9AB8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20" y="4797152"/>
            <a:ext cx="1963945" cy="196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2030752"/>
            <a:ext cx="7992888" cy="475524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uk-UA" sz="1600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вул. Подільська, 17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смт Нова Ушиця </a:t>
            </a:r>
            <a:b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Кам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’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янець-Подільського району Хмельницької області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, 32600</a:t>
            </a:r>
          </a:p>
          <a:p>
            <a:pPr>
              <a:spcBef>
                <a:spcPts val="1200"/>
              </a:spcBef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електронна пошта: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hlinkClick r:id="rId3"/>
              </a:rPr>
              <a:t>gromada_nova_ushytsya@ukr.net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uk-UA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веб-сайт: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hlinkClick r:id="rId4"/>
              </a:rPr>
              <a:t>https://novagromada.gov.ua/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uk-UA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facebook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: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hlinkClick r:id="rId5"/>
              </a:rPr>
              <a:t>https://facebook.com/novaushytsia</a:t>
            </a:r>
            <a:endParaRPr lang="uk-UA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uk-UA" sz="18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+380962822580, +380688449980</a:t>
            </a:r>
          </a:p>
          <a:p>
            <a:pPr>
              <a:spcBef>
                <a:spcPts val="1200"/>
              </a:spcBef>
            </a:pPr>
            <a:endParaRPr lang="uk-UA" sz="1800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uk-UA" sz="4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Вам тут раді!</a:t>
            </a: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vert27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Контакти</a:t>
            </a:r>
            <a:endParaRPr lang="ru-RU" sz="19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9CAD80-D7C3-4CFC-A3B4-F2CA9ADEA6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7936"/>
            <a:ext cx="1483459" cy="1772816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E2A826DC-D62F-47F6-8251-24E2532EF760}"/>
              </a:ext>
            </a:extLst>
          </p:cNvPr>
          <p:cNvSpPr txBox="1">
            <a:spLocks/>
          </p:cNvSpPr>
          <p:nvPr/>
        </p:nvSpPr>
        <p:spPr>
          <a:xfrm>
            <a:off x="2959115" y="483100"/>
            <a:ext cx="5717341" cy="128971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73152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Новоушицька</a:t>
            </a:r>
            <a:br>
              <a:rPr lang="uk-UA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територіальна громада</a:t>
            </a:r>
          </a:p>
        </p:txBody>
      </p:sp>
    </p:spTree>
    <p:extLst>
      <p:ext uri="{BB962C8B-B14F-4D97-AF65-F5344CB8AC3E}">
        <p14:creationId xmlns:p14="http://schemas.microsoft.com/office/powerpoint/2010/main" val="258166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7999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>
            <a:normAutofit/>
          </a:bodyPr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Адміністративний устрій та соціальна інфраструктура</a:t>
            </a:r>
            <a:endParaRPr lang="ru-RU" sz="1900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idx="1"/>
          </p:nvPr>
        </p:nvSpPr>
        <p:spPr>
          <a:xfrm>
            <a:off x="899592" y="0"/>
            <a:ext cx="8136904" cy="6858000"/>
          </a:xfrm>
        </p:spPr>
        <p:txBody>
          <a:bodyPr>
            <a:normAutofit/>
          </a:bodyPr>
          <a:lstStyle/>
          <a:p>
            <a:pPr marL="2239963" algn="just"/>
            <a:endParaRPr lang="uk-UA" sz="10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2057400">
              <a:spcBef>
                <a:spcPts val="0"/>
              </a:spcBef>
            </a:pPr>
            <a:r>
              <a:rPr lang="uk-UA" sz="1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Адміністративний центр </a:t>
            </a: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– смт </a:t>
            </a:r>
            <a:r>
              <a:rPr lang="uk-UA" sz="1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Нова Ушиця</a:t>
            </a:r>
          </a:p>
          <a:p>
            <a:pPr marL="2057400">
              <a:spcBef>
                <a:spcPts val="0"/>
              </a:spcBef>
            </a:pP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Новоушицька територіальна громада створена </a:t>
            </a:r>
            <a:b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внаслідок проведення виборів у 2015 році, до </a:t>
            </a:r>
            <a:b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складу увійшли 59 населених пунктів</a:t>
            </a:r>
            <a:endParaRPr lang="ru-RU" sz="1400" b="1" dirty="0">
              <a:ln>
                <a:solidFill>
                  <a:schemeClr val="bg1"/>
                </a:solidFill>
              </a:ln>
              <a:solidFill>
                <a:schemeClr val="bg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 descr="Карта с кнопкой">
            <a:extLst>
              <a:ext uri="{FF2B5EF4-FFF2-40B4-BE49-F238E27FC236}">
                <a16:creationId xmlns:a16="http://schemas.microsoft.com/office/drawing/2014/main" id="{09B76449-24B4-4913-A15B-84F4DDF10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5" y="128592"/>
            <a:ext cx="648072" cy="67026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852600" y="192888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853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км </a:t>
            </a:r>
            <a:r>
              <a:rPr lang="uk-UA" sz="700" b="1" baseline="30000" dirty="0"/>
              <a:t>2</a:t>
            </a:r>
            <a:endParaRPr lang="uk-UA" sz="7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площа громади</a:t>
            </a:r>
            <a:r>
              <a:rPr lang="uk-UA" sz="800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ru-RU" sz="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1" name="Рисунок 10" descr="Пользователи">
            <a:extLst>
              <a:ext uri="{FF2B5EF4-FFF2-40B4-BE49-F238E27FC236}">
                <a16:creationId xmlns:a16="http://schemas.microsoft.com/office/drawing/2014/main" id="{E8041B6C-B17F-4393-B1B4-020B281A7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5" y="1547159"/>
            <a:ext cx="580955" cy="659965"/>
          </a:xfrm>
          <a:prstGeom prst="rect">
            <a:avLst/>
          </a:prstGeom>
        </p:spPr>
      </p:pic>
      <p:pic>
        <p:nvPicPr>
          <p:cNvPr id="13" name="Рисунок 12" descr="Город">
            <a:extLst>
              <a:ext uri="{FF2B5EF4-FFF2-40B4-BE49-F238E27FC236}">
                <a16:creationId xmlns:a16="http://schemas.microsoft.com/office/drawing/2014/main" id="{A25EED71-95DA-4093-A96B-2AC8662CBD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15" y="2226219"/>
            <a:ext cx="637232" cy="605324"/>
          </a:xfrm>
          <a:prstGeom prst="rect">
            <a:avLst/>
          </a:prstGeom>
        </p:spPr>
      </p:pic>
      <p:pic>
        <p:nvPicPr>
          <p:cNvPr id="14" name="Рисунок 13" descr="Семья с мальчиком">
            <a:extLst>
              <a:ext uri="{FF2B5EF4-FFF2-40B4-BE49-F238E27FC236}">
                <a16:creationId xmlns:a16="http://schemas.microsoft.com/office/drawing/2014/main" id="{4FD72415-4EC9-4C66-B6EB-E909F7D915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5" y="908720"/>
            <a:ext cx="627112" cy="595939"/>
          </a:xfrm>
          <a:prstGeom prst="rect">
            <a:avLst/>
          </a:prstGeom>
        </p:spPr>
      </p:pic>
      <p:pic>
        <p:nvPicPr>
          <p:cNvPr id="16" name="Рисунок 15" descr="Скрипичный ключ">
            <a:extLst>
              <a:ext uri="{FF2B5EF4-FFF2-40B4-BE49-F238E27FC236}">
                <a16:creationId xmlns:a16="http://schemas.microsoft.com/office/drawing/2014/main" id="{034791BF-D30E-4213-9919-D6A0BE3043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11" y="4867500"/>
            <a:ext cx="720080" cy="541672"/>
          </a:xfrm>
          <a:prstGeom prst="rect">
            <a:avLst/>
          </a:prstGeom>
        </p:spPr>
      </p:pic>
      <p:pic>
        <p:nvPicPr>
          <p:cNvPr id="19" name="Рисунок 18" descr="Медицина">
            <a:extLst>
              <a:ext uri="{FF2B5EF4-FFF2-40B4-BE49-F238E27FC236}">
                <a16:creationId xmlns:a16="http://schemas.microsoft.com/office/drawing/2014/main" id="{B0ECF245-6342-49BB-A9D0-48E3FB829A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74" y="5492659"/>
            <a:ext cx="544776" cy="564186"/>
          </a:xfrm>
          <a:prstGeom prst="rect">
            <a:avLst/>
          </a:prstGeom>
        </p:spPr>
      </p:pic>
      <p:pic>
        <p:nvPicPr>
          <p:cNvPr id="20" name="Рисунок 19" descr="Аудитория">
            <a:extLst>
              <a:ext uri="{FF2B5EF4-FFF2-40B4-BE49-F238E27FC236}">
                <a16:creationId xmlns:a16="http://schemas.microsoft.com/office/drawing/2014/main" id="{8E420C63-9478-4F8F-9D69-E6DFFB453F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29" y="6172584"/>
            <a:ext cx="538170" cy="550670"/>
          </a:xfrm>
          <a:prstGeom prst="rect">
            <a:avLst/>
          </a:prstGeom>
        </p:spPr>
      </p:pic>
      <p:pic>
        <p:nvPicPr>
          <p:cNvPr id="23" name="Рисунок 22" descr="Тележка для покупок">
            <a:extLst>
              <a:ext uri="{FF2B5EF4-FFF2-40B4-BE49-F238E27FC236}">
                <a16:creationId xmlns:a16="http://schemas.microsoft.com/office/drawing/2014/main" id="{97556195-5C5A-471E-BEAE-D8689AEA60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15" y="4198622"/>
            <a:ext cx="642652" cy="660833"/>
          </a:xfrm>
          <a:prstGeom prst="rect">
            <a:avLst/>
          </a:prstGeom>
        </p:spPr>
      </p:pic>
      <p:pic>
        <p:nvPicPr>
          <p:cNvPr id="28" name="Рисунок 27" descr="Деньги">
            <a:extLst>
              <a:ext uri="{FF2B5EF4-FFF2-40B4-BE49-F238E27FC236}">
                <a16:creationId xmlns:a16="http://schemas.microsoft.com/office/drawing/2014/main" id="{17B7519D-4898-4CB2-AD5E-8D518A7A499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15" y="2831543"/>
            <a:ext cx="627112" cy="648071"/>
          </a:xfrm>
          <a:prstGeom prst="rect">
            <a:avLst/>
          </a:prstGeom>
        </p:spPr>
      </p:pic>
      <p:pic>
        <p:nvPicPr>
          <p:cNvPr id="29" name="Рисунок 28" descr="Расширение бизнеса">
            <a:extLst>
              <a:ext uri="{FF2B5EF4-FFF2-40B4-BE49-F238E27FC236}">
                <a16:creationId xmlns:a16="http://schemas.microsoft.com/office/drawing/2014/main" id="{E9C2FE57-5F97-4F95-928F-188D78E1FE7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5" y="3479614"/>
            <a:ext cx="658192" cy="6444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852600" y="870383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26,3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тис. осіб населення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52600" y="1559169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24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старостати 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852600" y="2229614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59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населених пунктів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852600" y="2884742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1191</a:t>
            </a:r>
            <a:endParaRPr lang="uk-UA" sz="14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юридичних осіб та ФОП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840991" y="3538244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205</a:t>
            </a:r>
            <a:endParaRPr lang="uk-UA" sz="14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млн. грн.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бюджет громади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52600" y="4216134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208</a:t>
            </a:r>
            <a:endParaRPr lang="uk-UA" sz="14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торгових закладів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52601" y="4867500"/>
            <a:ext cx="946224" cy="541673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69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закладів культури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852601" y="5545509"/>
            <a:ext cx="946224" cy="511336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8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закладів охорони здоров'я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840991" y="6172584"/>
            <a:ext cx="957833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23</a:t>
            </a:r>
            <a:endParaRPr lang="uk-UA" sz="14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заклади освіти 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052" name="Picture 4" descr="D:\Робота\ІНВЕСТИЦІЇ\ІНВЕСТИЦІЙНИЙ ПАСПОРТ\фото\изображение_viber_2022-10-31_10-50-32-13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24108"/>
            <a:ext cx="4593391" cy="239132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Робота\ІНВЕСТИЦІЇ\ІНВЕСТИЦІЙНИЙ ПАСПОРТ\фото\изображение_viber_2022-11-02_09-52-47-64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00" y="1442073"/>
            <a:ext cx="3230151" cy="197036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3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736"/>
            <a:ext cx="298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Робота\ІНВЕСТИЦІЇ\ІНВЕСТИЦІЙНИЙ ПАСПОРТ\фото\карта доріг Хмельницької області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60523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899591" y="260648"/>
            <a:ext cx="8136905" cy="1728192"/>
          </a:xfrm>
        </p:spPr>
        <p:txBody>
          <a:bodyPr>
            <a:normAutofit fontScale="92500"/>
          </a:bodyPr>
          <a:lstStyle/>
          <a:p>
            <a:r>
              <a:rPr lang="uk-UA" sz="22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Новоушиччина розташована у Хмельницькій області, де межує:</a:t>
            </a:r>
          </a:p>
          <a:p>
            <a:pPr marL="358902" indent="-285750"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</a:pP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сході</a:t>
            </a:r>
            <a:r>
              <a:rPr lang="en-US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– з Могилів-Подільським та Жмеринським районами Вінницької області</a:t>
            </a:r>
          </a:p>
          <a:p>
            <a:pPr marL="358902" indent="-285750"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</a:pP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півночі – з Хмельницьким районом</a:t>
            </a:r>
          </a:p>
          <a:p>
            <a:pPr marL="358902" indent="-285750"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</a:pP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заході – з Дунаєвецькою територіальною громадою Кам</a:t>
            </a:r>
            <a:r>
              <a:rPr lang="en-US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’</a:t>
            </a: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янець-Подільського району</a:t>
            </a:r>
          </a:p>
          <a:p>
            <a:pPr marL="358902" indent="-285750"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</a:pP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півдні – з Дністровським районом Чернівецької області.  </a:t>
            </a:r>
            <a:endParaRPr lang="ru-RU" sz="15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Транспортна інфраструктура</a:t>
            </a:r>
            <a:endParaRPr lang="ru-RU" sz="1900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283968" y="2492896"/>
            <a:ext cx="1800000" cy="1584176"/>
          </a:xfrm>
          <a:prstGeom prst="round2Diag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bg1">
                  <a:lumMod val="85000"/>
                  <a:lumOff val="15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  <a:lumOff val="35000"/>
              </a:schemeClr>
            </a:solidFill>
          </a:ln>
          <a:effectLst>
            <a:outerShdw blurRad="444500" dist="38100" dir="6600000" sx="107000" sy="107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mbria" pitchFamily="18" charset="0"/>
              </a:rPr>
              <a:t>102 км</a:t>
            </a:r>
          </a:p>
          <a:p>
            <a:pPr algn="ctr">
              <a:spcBef>
                <a:spcPts val="600"/>
              </a:spcBef>
            </a:pPr>
            <a:r>
              <a:rPr lang="uk-UA" sz="1200" dirty="0">
                <a:solidFill>
                  <a:schemeClr val="bg1"/>
                </a:solidFill>
                <a:latin typeface="Cambria" pitchFamily="18" charset="0"/>
              </a:rPr>
              <a:t>відстань до обласного центру м.Хмельницький 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732240" y="2467000"/>
            <a:ext cx="1800000" cy="1584000"/>
          </a:xfrm>
          <a:prstGeom prst="round2Diag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bg1">
                  <a:lumMod val="85000"/>
                  <a:lumOff val="15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  <a:lumOff val="35000"/>
              </a:schemeClr>
            </a:solidFill>
          </a:ln>
          <a:effectLst>
            <a:outerShdw blurRad="444500" dist="38100" dir="6600000" sx="107000" sy="107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mbria" pitchFamily="18" charset="0"/>
              </a:rPr>
              <a:t>48 км</a:t>
            </a:r>
          </a:p>
          <a:p>
            <a:pPr algn="ctr">
              <a:spcBef>
                <a:spcPts val="600"/>
              </a:spcBef>
            </a:pPr>
            <a:r>
              <a:rPr lang="uk-UA" sz="1200" dirty="0">
                <a:solidFill>
                  <a:schemeClr val="bg1"/>
                </a:solidFill>
                <a:latin typeface="Cambria" pitchFamily="18" charset="0"/>
              </a:rPr>
              <a:t>відстань до найближчої залізничної станції на лінії Ярмолинці – Ларга 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5364088" y="4581128"/>
            <a:ext cx="1800000" cy="1584000"/>
          </a:xfrm>
          <a:prstGeom prst="round2Diag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bg1">
                  <a:lumMod val="85000"/>
                  <a:lumOff val="15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  <a:lumOff val="35000"/>
              </a:schemeClr>
            </a:solidFill>
          </a:ln>
          <a:effectLst>
            <a:outerShdw blurRad="444500" dist="38100" dir="6600000" sx="107000" sy="107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mbria" pitchFamily="18" charset="0"/>
              </a:rPr>
              <a:t>251 км</a:t>
            </a:r>
          </a:p>
          <a:p>
            <a:pPr algn="ctr">
              <a:spcBef>
                <a:spcPts val="600"/>
              </a:spcBef>
            </a:pPr>
            <a:r>
              <a:rPr lang="uk-UA" sz="1200" dirty="0">
                <a:solidFill>
                  <a:schemeClr val="bg1"/>
                </a:solidFill>
                <a:latin typeface="Cambria" pitchFamily="18" charset="0"/>
              </a:rPr>
              <a:t>протяжність доріг загального користування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Природно-географічні та кліматичні умови </a:t>
            </a:r>
            <a:endParaRPr lang="ru-RU" sz="1900" dirty="0">
              <a:latin typeface="Cambr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332656"/>
            <a:ext cx="8244408" cy="6525344"/>
          </a:xfrm>
        </p:spPr>
        <p:txBody>
          <a:bodyPr>
            <a:normAutofit/>
          </a:bodyPr>
          <a:lstStyle/>
          <a:p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Новоушицька громада розташована в південно-східній частині </a:t>
            </a:r>
            <a:b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Хмельницької області в лісостеповій зоні України. </a:t>
            </a:r>
          </a:p>
          <a:p>
            <a:r>
              <a:rPr lang="uk-UA" sz="14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Територія характеризується рівнинним, сильно розчленованим рельєфом.</a:t>
            </a:r>
          </a:p>
          <a:p>
            <a:r>
              <a:rPr lang="uk-UA" sz="1800" dirty="0">
                <a:solidFill>
                  <a:schemeClr val="accent3">
                    <a:lumMod val="75000"/>
                  </a:schemeClr>
                </a:solidFill>
              </a:rPr>
              <a:t>   </a:t>
            </a: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endParaRPr lang="uk-UA" sz="1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endParaRPr lang="uk-UA" sz="1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endParaRPr lang="uk-UA" sz="1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Ландшафт прибережної зони подібний до гірського краю</a:t>
            </a:r>
            <a:endParaRPr lang="ru-RU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8" name="Picture 4" descr="D:\Робота\ІНВЕСТИЦІЇ\ІНВЕСТИЦІЙНИЙ ПАСПОРТ\фото\IMG_6472-Edit-Edit.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20" y="4374852"/>
            <a:ext cx="3537968" cy="206084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368300" dist="88900" dir="17400000" sx="104000" sy="104000" algn="bl" rotWithShape="0">
              <a:schemeClr val="accent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1556792"/>
            <a:ext cx="2138536" cy="648072"/>
          </a:xfrm>
          <a:prstGeom prst="rect">
            <a:avLst/>
          </a:prstGeom>
          <a:effectLst>
            <a:glow rad="228600">
              <a:schemeClr val="bg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550 мм</a:t>
            </a:r>
          </a:p>
          <a:p>
            <a:pPr algn="ctr"/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Середньорічна кількість опадів</a:t>
            </a:r>
            <a:endParaRPr lang="ru-RU" sz="1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20640" y="2528900"/>
            <a:ext cx="2138536" cy="648072"/>
          </a:xfrm>
          <a:prstGeom prst="rect">
            <a:avLst/>
          </a:prstGeom>
          <a:effectLst>
            <a:glow rad="228600">
              <a:schemeClr val="bg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- 3</a:t>
            </a:r>
            <a:r>
              <a:rPr lang="uk-UA" b="1" baseline="30000" dirty="0"/>
              <a:t>о </a:t>
            </a:r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С </a:t>
            </a:r>
          </a:p>
          <a:p>
            <a:pPr algn="ctr"/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Середня температура січня </a:t>
            </a:r>
            <a:endParaRPr lang="ru-RU" sz="1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2528900"/>
            <a:ext cx="2138536" cy="648072"/>
          </a:xfrm>
          <a:prstGeom prst="rect">
            <a:avLst/>
          </a:prstGeom>
          <a:effectLst>
            <a:glow rad="228600">
              <a:schemeClr val="bg1">
                <a:lumMod val="50000"/>
                <a:lumOff val="50000"/>
                <a:alpha val="40000"/>
              </a:schemeClr>
            </a:glow>
            <a:outerShdw blurRad="39000" dist="25400" dir="5400000" rotWithShape="0">
              <a:schemeClr val="dk1">
                <a:shade val="33000"/>
                <a:alpha val="83000"/>
              </a:scheme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+ 22</a:t>
            </a:r>
            <a:r>
              <a:rPr lang="uk-UA" b="1" baseline="30000" dirty="0">
                <a:latin typeface="Cambria" pitchFamily="18" charset="0"/>
              </a:rPr>
              <a:t>о </a:t>
            </a:r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С</a:t>
            </a:r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Середня температура липня </a:t>
            </a:r>
            <a:endParaRPr lang="ru-RU" sz="1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029" name="Picture 5" descr="D:\Робота\ІНВЕСТИЦІЇ\ІНВЕСТИЦІЙНИЙ ПАСПОРТ\фото\IMG_6673-Edit.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3456384" cy="206084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368300" dist="88900" dir="17400000" sx="104000" sy="104000" algn="bl" rotWithShape="0">
              <a:schemeClr val="accent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3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Ресурсно-сировинний потенціал</a:t>
            </a:r>
            <a:endParaRPr lang="ru-RU" sz="1900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60648"/>
            <a:ext cx="8244408" cy="659735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Водні ресурси</a:t>
            </a:r>
          </a:p>
          <a:p>
            <a:pPr marL="73025" indent="460375">
              <a:spcBef>
                <a:spcPts val="600"/>
              </a:spcBef>
              <a:spcAft>
                <a:spcPts val="600"/>
              </a:spcAft>
            </a:pP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території громади протікає вісім річок, які є притоками річки Дністер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Ушиця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Калюс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</a:t>
            </a:r>
            <a:r>
              <a:rPr lang="uk-UA" sz="1200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Жорнівка</a:t>
            </a: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</a:t>
            </a:r>
            <a:r>
              <a:rPr lang="uk-UA" sz="1200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Данилівка</a:t>
            </a: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Батіг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</a:t>
            </a:r>
            <a:r>
              <a:rPr lang="uk-UA" sz="1200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Глибочок</a:t>
            </a: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</a:t>
            </a:r>
            <a:r>
              <a:rPr lang="uk-UA" sz="1200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Хребтіїв</a:t>
            </a: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Матірка</a:t>
            </a:r>
          </a:p>
          <a:p>
            <a:pPr marL="73025" indent="282575">
              <a:spcBef>
                <a:spcPts val="0"/>
              </a:spcBef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73025" indent="282575">
              <a:spcBef>
                <a:spcPts val="0"/>
              </a:spcBef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Лісові масиви </a:t>
            </a: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Корисні копалини</a:t>
            </a:r>
          </a:p>
          <a:p>
            <a:pPr marL="73025" indent="460375"/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Камінь, пісок, глина, вапняк</a:t>
            </a: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Природно-кліматичні умови</a:t>
            </a:r>
          </a:p>
          <a:p>
            <a:pPr marL="73025" indent="460375">
              <a:spcBef>
                <a:spcPts val="60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Помірно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-</a:t>
            </a: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континентальний клімат є сприятливим для ведення сільського господарства </a:t>
            </a: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26" name="Picture 2" descr="C:\Users\User_953\Downloads\Screenshot 2022-11-02 at 08-57-39 76a225a4f1e5d2accab5b60d50b16f36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3383"/>
            <a:ext cx="1584176" cy="86752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76000">
                <a:schemeClr val="accent3">
                  <a:lumMod val="40000"/>
                  <a:lumOff val="60000"/>
                </a:schemeClr>
              </a:gs>
              <a:gs pos="1000">
                <a:schemeClr val="accent3">
                  <a:lumMod val="40000"/>
                  <a:lumOff val="60000"/>
                </a:schemeClr>
              </a:gs>
              <a:gs pos="92000">
                <a:schemeClr val="dk1">
                  <a:tint val="98000"/>
                  <a:shade val="90000"/>
                  <a:satMod val="128000"/>
                </a:schemeClr>
              </a:gs>
              <a:gs pos="100000">
                <a:schemeClr val="dk1">
                  <a:tint val="90000"/>
                  <a:shade val="97000"/>
                  <a:satMod val="128000"/>
                </a:schemeClr>
              </a:gs>
            </a:gsLst>
            <a:lin ang="5400000" scaled="1"/>
          </a:gradFill>
        </p:spPr>
      </p:pic>
      <p:sp>
        <p:nvSpPr>
          <p:cNvPr id="11" name="Прямоугольник 10"/>
          <p:cNvSpPr/>
          <p:nvPr/>
        </p:nvSpPr>
        <p:spPr>
          <a:xfrm>
            <a:off x="1547664" y="4012177"/>
            <a:ext cx="2138536" cy="64807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21212"/>
              </a:gs>
              <a:gs pos="97000">
                <a:schemeClr val="accent2">
                  <a:lumMod val="75000"/>
                </a:schemeClr>
              </a:gs>
              <a:gs pos="100000">
                <a:schemeClr val="dk1">
                  <a:shade val="55000"/>
                  <a:satMod val="150000"/>
                </a:schemeClr>
              </a:gs>
              <a:gs pos="100000">
                <a:schemeClr val="dk1">
                  <a:tint val="98000"/>
                  <a:shade val="90000"/>
                  <a:satMod val="128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13997 га</a:t>
            </a:r>
          </a:p>
          <a:p>
            <a:pPr algn="ctr"/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Займають лісові масиви</a:t>
            </a:r>
            <a:endParaRPr lang="ru-RU" sz="1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027" name="Picture 3" descr="D:\Робота\ІНВЕСТИЦІЇ\ІНВЕСТИЦІЙНИЙ ПАСПОРТ\фото\__rud_19.width-1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4617"/>
            <a:ext cx="3816424" cy="223224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95300" sx="106000" sy="106000" algn="tl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обота\ІНВЕСТИЦІЇ\ІНВЕСТИЦІЙНИЙ ПАСПОРТ\фото\лі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023267"/>
            <a:ext cx="2477375" cy="165618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495300" sx="106000" sy="106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обота\ІНВЕСТИЦІЇ\ІНВЕСТИЦІЙНИЙ ПАСПОРТ\фото\вапняк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74" y="4293202"/>
            <a:ext cx="2352290" cy="175085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495300" sx="106000" sy="106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4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Туристичний потенціал</a:t>
            </a:r>
            <a:endParaRPr lang="ru-RU" sz="19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60648"/>
            <a:ext cx="8060987" cy="6597352"/>
          </a:xfrm>
        </p:spPr>
        <p:txBody>
          <a:bodyPr/>
          <a:lstStyle/>
          <a:p>
            <a:pPr marL="1787525" algn="r"/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У с. Отроків знаходиться резиденція правителя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Миньковецької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держави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Ігнація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Сцибора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Мархоцького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. Замок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Мархоцького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збудований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наприкінці 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XVIII 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століття і частково зберігся до наших днів</a:t>
            </a: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>
              <a:tabLst>
                <a:tab pos="6184900" algn="l"/>
                <a:tab pos="6273800" algn="l"/>
                <a:tab pos="6464300" algn="l"/>
              </a:tabLst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>
              <a:tabLst>
                <a:tab pos="6184900" algn="l"/>
                <a:tab pos="6273800" algn="l"/>
                <a:tab pos="6464300" algn="l"/>
              </a:tabLst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 algn="r">
              <a:tabLst>
                <a:tab pos="6184900" algn="l"/>
                <a:tab pos="6273800" algn="l"/>
                <a:tab pos="6464300" algn="l"/>
              </a:tabLst>
            </a:pPr>
            <a:endParaRPr lang="uk-UA" sz="10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87313" algn="r">
              <a:tabLst>
                <a:tab pos="6184900" algn="l"/>
                <a:tab pos="6273800" algn="l"/>
                <a:tab pos="6464300" algn="l"/>
              </a:tabLst>
            </a:pPr>
            <a:endParaRPr lang="uk-UA" sz="8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87313" algn="r">
              <a:tabLst>
                <a:tab pos="6184900" algn="l"/>
                <a:tab pos="6273800" algn="l"/>
                <a:tab pos="6464300" algn="l"/>
              </a:tabLst>
            </a:pP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Римо-католицька культова споруда, яка побудована в с.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Заміхів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у 1820 році. 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Є пам'яткою архітектури національного значення </a:t>
            </a:r>
            <a:endParaRPr lang="ru-RU" sz="13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22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54" y="1481322"/>
            <a:ext cx="2607830" cy="1624769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79400" dist="38100" dir="13500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маєток мархоцького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13" y="1481321"/>
            <a:ext cx="2651070" cy="1624769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79400" dist="38100" dir="13500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міхі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99" y="3744911"/>
            <a:ext cx="1656184" cy="2002752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79400" dist="38100" dir="18900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Заміхі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54" y="3744911"/>
            <a:ext cx="1632756" cy="2002752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79400" dist="38100" dir="18900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SC03945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44911"/>
            <a:ext cx="1539424" cy="2002752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92100" dist="38100" dir="18900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43608" y="3429000"/>
            <a:ext cx="7916971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ятиугольник 6"/>
          <p:cNvSpPr/>
          <p:nvPr/>
        </p:nvSpPr>
        <p:spPr>
          <a:xfrm>
            <a:off x="1077787" y="315899"/>
            <a:ext cx="1982045" cy="2825069"/>
          </a:xfrm>
          <a:prstGeom prst="homePlate">
            <a:avLst>
              <a:gd name="adj" fmla="val 30777"/>
            </a:avLst>
          </a:prstGeom>
          <a:gradFill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Маєток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графа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Ігнація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Сцибора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Мархоцького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092340" y="3711240"/>
            <a:ext cx="1982045" cy="2825069"/>
          </a:xfrm>
          <a:prstGeom prst="homePlate">
            <a:avLst>
              <a:gd name="adj" fmla="val 30777"/>
            </a:avLst>
          </a:prstGeom>
          <a:gradFill flip="none" rotWithShape="1"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  <a:tileRect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Костел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святого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Йоана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Непомуки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9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Туристичний потенціал</a:t>
            </a:r>
            <a:endParaRPr lang="ru-RU" sz="1900" dirty="0"/>
          </a:p>
        </p:txBody>
      </p:sp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900114" y="315899"/>
            <a:ext cx="8136382" cy="6542102"/>
          </a:xfrm>
        </p:spPr>
        <p:txBody>
          <a:bodyPr>
            <a:normAutofit/>
          </a:bodyPr>
          <a:lstStyle/>
          <a:p>
            <a:pPr marL="1787525" algn="r"/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Поблизу села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Рудківці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біля річки Дністер знаходиться виноробня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«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KALYUS WINERY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». Асортимент білих сухих вин – Мускат, Рислінг,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Шардоне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Сухолиманський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червних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– Сапераві, Каберне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Кортис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Каберне №1, №2 та №3. На території виноробні для туристів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проводиться дегустація 6 сортів вин</a:t>
            </a: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>
              <a:tabLst>
                <a:tab pos="6184900" algn="l"/>
                <a:tab pos="6273800" algn="l"/>
                <a:tab pos="6464300" algn="l"/>
              </a:tabLst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 algn="r">
              <a:tabLst>
                <a:tab pos="6184900" algn="l"/>
                <a:tab pos="6273800" algn="l"/>
                <a:tab pos="6464300" algn="l"/>
              </a:tabLst>
            </a:pP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У с.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Кружківці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фермерським господарством «Равликова долина» </a:t>
            </a:r>
            <a:b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проводиться вирощування їстівних равликів 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Helix </a:t>
            </a:r>
            <a:r>
              <a:rPr lang="en-US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Aspersa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Muller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.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Туристам пропонується скуштувати страви з равликів </a:t>
            </a:r>
            <a:endParaRPr lang="ru-RU" sz="13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12205"/>
            <a:ext cx="1722552" cy="1528761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508000" dist="101600" dir="10200000" sx="107000" sy="107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17" y="1612203"/>
            <a:ext cx="1528762" cy="1528763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571500" dir="18600000" sx="107000" sy="107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12205"/>
            <a:ext cx="1528763" cy="1528763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571500" dir="18600000" sx="107000" sy="107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 descr="D:\Робота\ІНВЕСТИЦІЇ\КУЛЬТУРА, ТУРИЗМ\равликова долина фото\IMG_56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7032"/>
            <a:ext cx="2534391" cy="1692188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</a:ln>
          <a:effectLst>
            <a:outerShdw blurRad="444500" dist="50800" dir="13500000" sx="107000" sy="107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Робота\ІНВЕСТИЦІЇ\КУЛЬТУРА, ТУРИЗМ\равликова долина фото\IMG_56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13" y="3717032"/>
            <a:ext cx="2448272" cy="1684796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</a:ln>
          <a:effectLst>
            <a:outerShdw blurRad="444500" dist="50800" dir="13500000" sx="107000" sy="107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077787" y="3429002"/>
            <a:ext cx="7916971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ятиугольник 11"/>
          <p:cNvSpPr/>
          <p:nvPr/>
        </p:nvSpPr>
        <p:spPr>
          <a:xfrm>
            <a:off x="1077787" y="315899"/>
            <a:ext cx="1982045" cy="2825069"/>
          </a:xfrm>
          <a:prstGeom prst="homePlate">
            <a:avLst>
              <a:gd name="adj" fmla="val 30777"/>
            </a:avLst>
          </a:prstGeom>
          <a:gradFill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Виноробня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«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KALYUS WINERY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»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1078310" y="3717032"/>
            <a:ext cx="1982045" cy="2825069"/>
          </a:xfrm>
          <a:prstGeom prst="homePlate">
            <a:avLst>
              <a:gd name="adj" fmla="val 30777"/>
            </a:avLst>
          </a:prstGeom>
          <a:gradFill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Равликова ферма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4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0468" y="260648"/>
            <a:ext cx="8084020" cy="6237312"/>
          </a:xfrm>
        </p:spPr>
        <p:txBody>
          <a:bodyPr/>
          <a:lstStyle/>
          <a:p>
            <a:pPr marL="2333625" algn="ctr" fontAlgn="base">
              <a:spcBef>
                <a:spcPts val="0"/>
              </a:spcBef>
            </a:pP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Відпочинок на річці Дністер – чудова альтернатива поїздки на море. </a:t>
            </a:r>
          </a:p>
          <a:p>
            <a:pPr marL="2333625" algn="ctr" fontAlgn="base">
              <a:spcBef>
                <a:spcPts val="0"/>
              </a:spcBef>
            </a:pP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Послуги з відпочинку на березі </a:t>
            </a:r>
            <a:r>
              <a:rPr lang="uk-UA" sz="16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р.Дністер</a:t>
            </a: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надаються у селах Рудківці, </a:t>
            </a:r>
            <a:r>
              <a:rPr lang="uk-UA" sz="16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Куражин</a:t>
            </a: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Березівка, Вахнівці, </a:t>
            </a:r>
            <a:r>
              <a:rPr lang="uk-UA" sz="16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Пижівка</a:t>
            </a: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uk-UA" sz="16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Хребтіїв</a:t>
            </a: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.</a:t>
            </a:r>
          </a:p>
          <a:p>
            <a:pPr marL="2054225"/>
            <a:endParaRPr lang="uk-UA" sz="1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054225"/>
            <a:endParaRPr lang="ru-RU" sz="1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Туристичний потенціал</a:t>
            </a:r>
            <a:endParaRPr lang="ru-RU" sz="1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0" y="5085184"/>
            <a:ext cx="2309691" cy="1455961"/>
          </a:xfrm>
          <a:prstGeom prst="rect">
            <a:avLst/>
          </a:prstGeom>
          <a:noFill/>
          <a:ln w="6350" cap="rnd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571500" dir="3000000" sx="103000" sy="103000" algn="br" rotWithShape="0">
              <a:schemeClr val="bg1">
                <a:lumMod val="95000"/>
                <a:lumOff val="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 descr="P101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85184"/>
            <a:ext cx="2269868" cy="1455961"/>
          </a:xfrm>
          <a:prstGeom prst="rect">
            <a:avLst/>
          </a:prstGeom>
          <a:noFill/>
          <a:ln w="6350" cap="rnd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571500" dir="18600000" sx="103000" sy="103000" algn="bl" rotWithShape="0">
              <a:schemeClr val="bg1">
                <a:lumMod val="95000"/>
                <a:lumOff val="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изображение_viber_2022-05-17_10-43-59-3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42" y="1884175"/>
            <a:ext cx="4996715" cy="2648804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21000"/>
              </a:schemeClr>
            </a:glow>
            <a:outerShdw blurRad="571500" dir="18600000" sx="103000" sy="103000" algn="bl" rotWithShape="0">
              <a:schemeClr val="bg1">
                <a:lumMod val="95000"/>
                <a:lumOff val="5000"/>
              </a:scheme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изображение_viber_2022-05-17_10-43-47-5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80" y="5085184"/>
            <a:ext cx="2398049" cy="1455961"/>
          </a:xfrm>
          <a:prstGeom prst="rect">
            <a:avLst/>
          </a:prstGeom>
          <a:noFill/>
          <a:ln w="6350" cap="rnd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571500" dir="10800000" sx="103000" sy="103000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ятиугольник 8"/>
          <p:cNvSpPr/>
          <p:nvPr/>
        </p:nvSpPr>
        <p:spPr>
          <a:xfrm>
            <a:off x="1077787" y="315899"/>
            <a:ext cx="2198069" cy="4249737"/>
          </a:xfrm>
          <a:prstGeom prst="homePlate">
            <a:avLst>
              <a:gd name="adj" fmla="val 30777"/>
            </a:avLst>
          </a:prstGeom>
          <a:gradFill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Відпочинок на річці Дністер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731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8259</TotalTime>
  <Words>1588</Words>
  <Application>Microsoft Office PowerPoint</Application>
  <PresentationFormat>Экран (4:3)</PresentationFormat>
  <Paragraphs>444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Arial Black</vt:lpstr>
      <vt:lpstr>Arial Narrow</vt:lpstr>
      <vt:lpstr>Book Antiqua</vt:lpstr>
      <vt:lpstr>Calibri</vt:lpstr>
      <vt:lpstr>Cambria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Адміністративний устрій та соціальна інфраструктура</vt:lpstr>
      <vt:lpstr>Транспортна інфраструктура</vt:lpstr>
      <vt:lpstr>Природно-географічні та кліматичні умови </vt:lpstr>
      <vt:lpstr>Ресурсно-сировинний потенціал</vt:lpstr>
      <vt:lpstr>Туристичний потенціал</vt:lpstr>
      <vt:lpstr>Туристичний потенціал</vt:lpstr>
      <vt:lpstr>Туристичний потенціал</vt:lpstr>
      <vt:lpstr>Реалізовані проекти</vt:lpstr>
      <vt:lpstr>Гранти та міжнародна допомога (2019-2022)</vt:lpstr>
      <vt:lpstr>Партнерські  відносини</vt:lpstr>
      <vt:lpstr>ПРОПОЗИЦІЇ  ДЛЯ  ІНВЕСТОРІВ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Контакти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User_953</dc:creator>
  <cp:lastModifiedBy>User245267</cp:lastModifiedBy>
  <cp:revision>700</cp:revision>
  <dcterms:created xsi:type="dcterms:W3CDTF">2022-10-27T12:20:34Z</dcterms:created>
  <dcterms:modified xsi:type="dcterms:W3CDTF">2024-01-03T09:32:31Z</dcterms:modified>
</cp:coreProperties>
</file>